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8" r:id="rId7"/>
    <p:sldId id="269" r:id="rId8"/>
    <p:sldId id="270" r:id="rId9"/>
    <p:sldId id="271" r:id="rId10"/>
    <p:sldId id="317" r:id="rId11"/>
    <p:sldId id="326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8" r:id="rId20"/>
    <p:sldId id="280" r:id="rId21"/>
    <p:sldId id="278" r:id="rId22"/>
    <p:sldId id="274" r:id="rId23"/>
    <p:sldId id="281" r:id="rId24"/>
    <p:sldId id="284" r:id="rId25"/>
    <p:sldId id="283" r:id="rId26"/>
    <p:sldId id="285" r:id="rId27"/>
    <p:sldId id="286" r:id="rId28"/>
    <p:sldId id="287" r:id="rId29"/>
    <p:sldId id="288" r:id="rId30"/>
    <p:sldId id="296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82" r:id="rId40"/>
    <p:sldId id="298" r:id="rId41"/>
    <p:sldId id="299" r:id="rId42"/>
    <p:sldId id="300" r:id="rId43"/>
    <p:sldId id="301" r:id="rId44"/>
    <p:sldId id="302" r:id="rId45"/>
    <p:sldId id="304" r:id="rId46"/>
    <p:sldId id="305" r:id="rId47"/>
    <p:sldId id="306" r:id="rId48"/>
    <p:sldId id="307" r:id="rId49"/>
    <p:sldId id="308" r:id="rId50"/>
    <p:sldId id="313" r:id="rId51"/>
    <p:sldId id="315" r:id="rId52"/>
    <p:sldId id="311" r:id="rId53"/>
    <p:sldId id="303" r:id="rId54"/>
    <p:sldId id="265" r:id="rId55"/>
    <p:sldId id="327" r:id="rId5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85FF"/>
    <a:srgbClr val="1853A1"/>
    <a:srgbClr val="E2E2E2"/>
    <a:srgbClr val="797979"/>
    <a:srgbClr val="181818"/>
    <a:srgbClr val="124080"/>
    <a:srgbClr val="787878"/>
    <a:srgbClr val="FFFFFF"/>
    <a:srgbClr val="7C9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BD06D-1DA2-4D06-AA4F-D41D8AD5FA5E}" v="1501" dt="2023-07-05T12:44:11.455"/>
    <p1510:client id="{4006F7C9-93FF-C734-2AB6-BDC88CD62912}" v="57" dt="2023-07-05T11:23:18.513"/>
    <p1510:client id="{40CDC9B2-1DED-C539-AB9D-1AF2BC771033}" v="1664" dt="2023-07-05T12:22:11.839"/>
    <p1510:client id="{5685487C-B22B-1944-8AE2-61B31FEEEE70}" v="180" dt="2023-07-05T16:45:47.958"/>
    <p1510:client id="{5A7CF9DE-DCF5-DAC1-98FA-D17BE6AD5D2D}" v="223" dt="2023-07-05T11:07:26.496"/>
    <p1510:client id="{6A9D6702-23FA-EC96-1004-6BBDEC181A4F}" v="6" dt="2023-07-05T10:59:47.081"/>
    <p1510:client id="{7386A251-B0E0-0650-339C-C8AD9A5DA650}" v="582" dt="2023-07-05T12:08:48.679"/>
    <p1510:client id="{BBD8386A-C34B-B0BA-765F-037FA3954C78}" v="235" dt="2023-07-05T11:20:37.187"/>
    <p1510:client id="{D927EB7C-F5F2-0F37-C846-5B82CD938FBE}" v="253" dt="2023-07-05T10:49:25.8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69" d="100"/>
          <a:sy n="69" d="100"/>
        </p:scale>
        <p:origin x="83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1일</c:v>
                </c:pt>
                <c:pt idx="1">
                  <c:v>2일</c:v>
                </c:pt>
                <c:pt idx="2">
                  <c:v>3일</c:v>
                </c:pt>
                <c:pt idx="3">
                  <c:v>4일</c:v>
                </c:pt>
                <c:pt idx="4">
                  <c:v>5일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23-4ED0-99BB-154FCAD39F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0"/>
      <c:txPr>
        <a:bodyPr/>
        <a:lstStyle/>
        <a:p>
          <a:pPr>
            <a:defRPr sz="10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9.png"/><Relationship Id="rId7" Type="http://schemas.openxmlformats.org/officeDocument/2006/relationships/image" Target="../media/image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9.png"/><Relationship Id="rId7" Type="http://schemas.openxmlformats.org/officeDocument/2006/relationships/image" Target="../media/image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77.png"/><Relationship Id="rId26" Type="http://schemas.openxmlformats.org/officeDocument/2006/relationships/image" Target="../media/image85.svg"/><Relationship Id="rId39" Type="http://schemas.openxmlformats.org/officeDocument/2006/relationships/image" Target="../media/image60.png"/><Relationship Id="rId21" Type="http://schemas.openxmlformats.org/officeDocument/2006/relationships/image" Target="../media/image80.png"/><Relationship Id="rId34" Type="http://schemas.openxmlformats.org/officeDocument/2006/relationships/image" Target="../media/image93.svg"/><Relationship Id="rId42" Type="http://schemas.openxmlformats.org/officeDocument/2006/relationships/image" Target="../media/image23.png"/><Relationship Id="rId7" Type="http://schemas.openxmlformats.org/officeDocument/2006/relationships/image" Target="../media/image68.svg"/><Relationship Id="rId2" Type="http://schemas.openxmlformats.org/officeDocument/2006/relationships/image" Target="../media/image50.png"/><Relationship Id="rId16" Type="http://schemas.openxmlformats.org/officeDocument/2006/relationships/image" Target="../media/image75.svg"/><Relationship Id="rId20" Type="http://schemas.openxmlformats.org/officeDocument/2006/relationships/image" Target="../media/image79.svg"/><Relationship Id="rId29" Type="http://schemas.openxmlformats.org/officeDocument/2006/relationships/image" Target="../media/image88.png"/><Relationship Id="rId41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24" Type="http://schemas.openxmlformats.org/officeDocument/2006/relationships/image" Target="../media/image83.svg"/><Relationship Id="rId32" Type="http://schemas.openxmlformats.org/officeDocument/2006/relationships/image" Target="../media/image91.svg"/><Relationship Id="rId37" Type="http://schemas.openxmlformats.org/officeDocument/2006/relationships/image" Target="../media/image96.png"/><Relationship Id="rId40" Type="http://schemas.openxmlformats.org/officeDocument/2006/relationships/image" Target="../media/image61.png"/><Relationship Id="rId5" Type="http://schemas.openxmlformats.org/officeDocument/2006/relationships/image" Target="../media/image66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svg"/><Relationship Id="rId36" Type="http://schemas.openxmlformats.org/officeDocument/2006/relationships/image" Target="../media/image95.svg"/><Relationship Id="rId10" Type="http://schemas.openxmlformats.org/officeDocument/2006/relationships/image" Target="../media/image71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" Type="http://schemas.openxmlformats.org/officeDocument/2006/relationships/image" Target="../media/image65.svg"/><Relationship Id="rId9" Type="http://schemas.openxmlformats.org/officeDocument/2006/relationships/image" Target="../media/image70.svg"/><Relationship Id="rId14" Type="http://schemas.openxmlformats.org/officeDocument/2006/relationships/image" Target="../media/image59.png"/><Relationship Id="rId22" Type="http://schemas.openxmlformats.org/officeDocument/2006/relationships/image" Target="../media/image81.svg"/><Relationship Id="rId27" Type="http://schemas.openxmlformats.org/officeDocument/2006/relationships/image" Target="../media/image86.png"/><Relationship Id="rId30" Type="http://schemas.openxmlformats.org/officeDocument/2006/relationships/image" Target="../media/image89.svg"/><Relationship Id="rId35" Type="http://schemas.openxmlformats.org/officeDocument/2006/relationships/image" Target="../media/image94.png"/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38" Type="http://schemas.openxmlformats.org/officeDocument/2006/relationships/image" Target="../media/image97.sv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svg"/><Relationship Id="rId18" Type="http://schemas.openxmlformats.org/officeDocument/2006/relationships/image" Target="../media/image70.svg"/><Relationship Id="rId26" Type="http://schemas.openxmlformats.org/officeDocument/2006/relationships/image" Target="../media/image85.svg"/><Relationship Id="rId39" Type="http://schemas.openxmlformats.org/officeDocument/2006/relationships/image" Target="../media/image74.png"/><Relationship Id="rId21" Type="http://schemas.openxmlformats.org/officeDocument/2006/relationships/image" Target="../media/image80.png"/><Relationship Id="rId34" Type="http://schemas.openxmlformats.org/officeDocument/2006/relationships/image" Target="../media/image93.svg"/><Relationship Id="rId42" Type="http://schemas.openxmlformats.org/officeDocument/2006/relationships/image" Target="../media/image77.png"/><Relationship Id="rId47" Type="http://schemas.openxmlformats.org/officeDocument/2006/relationships/image" Target="../media/image102.pn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6" Type="http://schemas.openxmlformats.org/officeDocument/2006/relationships/image" Target="../media/image68.sv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73.png"/><Relationship Id="rId24" Type="http://schemas.openxmlformats.org/officeDocument/2006/relationships/image" Target="../media/image83.svg"/><Relationship Id="rId32" Type="http://schemas.openxmlformats.org/officeDocument/2006/relationships/image" Target="../media/image91.svg"/><Relationship Id="rId37" Type="http://schemas.openxmlformats.org/officeDocument/2006/relationships/image" Target="../media/image96.png"/><Relationship Id="rId40" Type="http://schemas.openxmlformats.org/officeDocument/2006/relationships/image" Target="../media/image75.svg"/><Relationship Id="rId45" Type="http://schemas.openxmlformats.org/officeDocument/2006/relationships/image" Target="../media/image100.png"/><Relationship Id="rId5" Type="http://schemas.openxmlformats.org/officeDocument/2006/relationships/image" Target="../media/image59.png"/><Relationship Id="rId15" Type="http://schemas.openxmlformats.org/officeDocument/2006/relationships/image" Target="../media/image67.png"/><Relationship Id="rId23" Type="http://schemas.openxmlformats.org/officeDocument/2006/relationships/image" Target="../media/image82.png"/><Relationship Id="rId28" Type="http://schemas.openxmlformats.org/officeDocument/2006/relationships/image" Target="../media/image87.svg"/><Relationship Id="rId36" Type="http://schemas.openxmlformats.org/officeDocument/2006/relationships/image" Target="../media/image95.svg"/><Relationship Id="rId10" Type="http://schemas.openxmlformats.org/officeDocument/2006/relationships/image" Target="../media/image72.sv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4" Type="http://schemas.openxmlformats.org/officeDocument/2006/relationships/image" Target="../media/image99.svg"/><Relationship Id="rId4" Type="http://schemas.openxmlformats.org/officeDocument/2006/relationships/image" Target="../media/image58.png"/><Relationship Id="rId9" Type="http://schemas.openxmlformats.org/officeDocument/2006/relationships/image" Target="../media/image71.png"/><Relationship Id="rId14" Type="http://schemas.openxmlformats.org/officeDocument/2006/relationships/image" Target="../media/image66.png"/><Relationship Id="rId22" Type="http://schemas.openxmlformats.org/officeDocument/2006/relationships/image" Target="../media/image81.svg"/><Relationship Id="rId27" Type="http://schemas.openxmlformats.org/officeDocument/2006/relationships/image" Target="../media/image86.png"/><Relationship Id="rId30" Type="http://schemas.openxmlformats.org/officeDocument/2006/relationships/image" Target="../media/image89.svg"/><Relationship Id="rId35" Type="http://schemas.openxmlformats.org/officeDocument/2006/relationships/image" Target="../media/image94.png"/><Relationship Id="rId43" Type="http://schemas.openxmlformats.org/officeDocument/2006/relationships/image" Target="../media/image98.png"/><Relationship Id="rId48" Type="http://schemas.openxmlformats.org/officeDocument/2006/relationships/image" Target="../media/image103.sv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38" Type="http://schemas.openxmlformats.org/officeDocument/2006/relationships/image" Target="../media/image97.svg"/><Relationship Id="rId46" Type="http://schemas.openxmlformats.org/officeDocument/2006/relationships/image" Target="../media/image101.svg"/><Relationship Id="rId20" Type="http://schemas.openxmlformats.org/officeDocument/2006/relationships/image" Target="../media/image79.svg"/><Relationship Id="rId41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1.png"/><Relationship Id="rId1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2.png"/><Relationship Id="rId2" Type="http://schemas.openxmlformats.org/officeDocument/2006/relationships/image" Target="../media/image12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105.png"/><Relationship Id="rId5" Type="http://schemas.openxmlformats.org/officeDocument/2006/relationships/image" Target="../media/image59.png"/><Relationship Id="rId10" Type="http://schemas.openxmlformats.org/officeDocument/2006/relationships/image" Target="../media/image104.png"/><Relationship Id="rId4" Type="http://schemas.openxmlformats.org/officeDocument/2006/relationships/image" Target="../media/image58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84.png"/><Relationship Id="rId39" Type="http://schemas.openxmlformats.org/officeDocument/2006/relationships/image" Target="../media/image97.svg"/><Relationship Id="rId21" Type="http://schemas.openxmlformats.org/officeDocument/2006/relationships/image" Target="../media/image79.svg"/><Relationship Id="rId34" Type="http://schemas.openxmlformats.org/officeDocument/2006/relationships/image" Target="../media/image92.pn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6" Type="http://schemas.openxmlformats.org/officeDocument/2006/relationships/image" Target="../media/image67.png"/><Relationship Id="rId20" Type="http://schemas.openxmlformats.org/officeDocument/2006/relationships/image" Target="../media/image78.png"/><Relationship Id="rId29" Type="http://schemas.openxmlformats.org/officeDocument/2006/relationships/image" Target="../media/image87.svg"/><Relationship Id="rId41" Type="http://schemas.openxmlformats.org/officeDocument/2006/relationships/image" Target="../media/image7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103.sv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37" Type="http://schemas.openxmlformats.org/officeDocument/2006/relationships/image" Target="../media/image95.svg"/><Relationship Id="rId40" Type="http://schemas.openxmlformats.org/officeDocument/2006/relationships/image" Target="../media/image71.png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23" Type="http://schemas.openxmlformats.org/officeDocument/2006/relationships/image" Target="../media/image81.svg"/><Relationship Id="rId28" Type="http://schemas.openxmlformats.org/officeDocument/2006/relationships/image" Target="../media/image86.png"/><Relationship Id="rId36" Type="http://schemas.openxmlformats.org/officeDocument/2006/relationships/image" Target="../media/image94.png"/><Relationship Id="rId10" Type="http://schemas.openxmlformats.org/officeDocument/2006/relationships/image" Target="../media/image102.png"/><Relationship Id="rId19" Type="http://schemas.openxmlformats.org/officeDocument/2006/relationships/image" Target="../media/image70.svg"/><Relationship Id="rId31" Type="http://schemas.openxmlformats.org/officeDocument/2006/relationships/image" Target="../media/image89.svg"/><Relationship Id="rId4" Type="http://schemas.openxmlformats.org/officeDocument/2006/relationships/image" Target="../media/image58.png"/><Relationship Id="rId9" Type="http://schemas.openxmlformats.org/officeDocument/2006/relationships/image" Target="../media/image106.png"/><Relationship Id="rId14" Type="http://schemas.openxmlformats.org/officeDocument/2006/relationships/image" Target="../media/image65.svg"/><Relationship Id="rId22" Type="http://schemas.openxmlformats.org/officeDocument/2006/relationships/image" Target="../media/image80.png"/><Relationship Id="rId27" Type="http://schemas.openxmlformats.org/officeDocument/2006/relationships/image" Target="../media/image85.svg"/><Relationship Id="rId30" Type="http://schemas.openxmlformats.org/officeDocument/2006/relationships/image" Target="../media/image88.png"/><Relationship Id="rId35" Type="http://schemas.openxmlformats.org/officeDocument/2006/relationships/image" Target="../media/image93.sv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107.png"/><Relationship Id="rId17" Type="http://schemas.openxmlformats.org/officeDocument/2006/relationships/image" Target="../media/image68.svg"/><Relationship Id="rId25" Type="http://schemas.openxmlformats.org/officeDocument/2006/relationships/image" Target="../media/image83.svg"/><Relationship Id="rId33" Type="http://schemas.openxmlformats.org/officeDocument/2006/relationships/image" Target="../media/image91.svg"/><Relationship Id="rId38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svg"/><Relationship Id="rId18" Type="http://schemas.openxmlformats.org/officeDocument/2006/relationships/image" Target="../media/image75.svg"/><Relationship Id="rId26" Type="http://schemas.openxmlformats.org/officeDocument/2006/relationships/image" Target="../media/image83.svg"/><Relationship Id="rId39" Type="http://schemas.openxmlformats.org/officeDocument/2006/relationships/image" Target="../media/image96.png"/><Relationship Id="rId21" Type="http://schemas.openxmlformats.org/officeDocument/2006/relationships/image" Target="../media/image78.png"/><Relationship Id="rId34" Type="http://schemas.openxmlformats.org/officeDocument/2006/relationships/image" Target="../media/image91.svg"/><Relationship Id="rId42" Type="http://schemas.openxmlformats.org/officeDocument/2006/relationships/image" Target="../media/image65.sv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6.png"/><Relationship Id="rId41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8.svg"/><Relationship Id="rId24" Type="http://schemas.openxmlformats.org/officeDocument/2006/relationships/image" Target="../media/image81.svg"/><Relationship Id="rId32" Type="http://schemas.openxmlformats.org/officeDocument/2006/relationships/image" Target="../media/image89.svg"/><Relationship Id="rId37" Type="http://schemas.openxmlformats.org/officeDocument/2006/relationships/image" Target="../media/image94.png"/><Relationship Id="rId40" Type="http://schemas.openxmlformats.org/officeDocument/2006/relationships/image" Target="../media/image97.svg"/><Relationship Id="rId5" Type="http://schemas.openxmlformats.org/officeDocument/2006/relationships/image" Target="../media/image59.png"/><Relationship Id="rId15" Type="http://schemas.openxmlformats.org/officeDocument/2006/relationships/image" Target="../media/image72.svg"/><Relationship Id="rId23" Type="http://schemas.openxmlformats.org/officeDocument/2006/relationships/image" Target="../media/image80.png"/><Relationship Id="rId28" Type="http://schemas.openxmlformats.org/officeDocument/2006/relationships/image" Target="../media/image85.svg"/><Relationship Id="rId36" Type="http://schemas.openxmlformats.org/officeDocument/2006/relationships/image" Target="../media/image93.sv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31" Type="http://schemas.openxmlformats.org/officeDocument/2006/relationships/image" Target="../media/image88.png"/><Relationship Id="rId44" Type="http://schemas.openxmlformats.org/officeDocument/2006/relationships/image" Target="../media/image109.svg"/><Relationship Id="rId4" Type="http://schemas.openxmlformats.org/officeDocument/2006/relationships/image" Target="../media/image58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svg"/><Relationship Id="rId27" Type="http://schemas.openxmlformats.org/officeDocument/2006/relationships/image" Target="../media/image84.png"/><Relationship Id="rId30" Type="http://schemas.openxmlformats.org/officeDocument/2006/relationships/image" Target="../media/image87.svg"/><Relationship Id="rId35" Type="http://schemas.openxmlformats.org/officeDocument/2006/relationships/image" Target="../media/image92.png"/><Relationship Id="rId43" Type="http://schemas.openxmlformats.org/officeDocument/2006/relationships/image" Target="../media/image108.pn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33" Type="http://schemas.openxmlformats.org/officeDocument/2006/relationships/image" Target="../media/image90.png"/><Relationship Id="rId38" Type="http://schemas.openxmlformats.org/officeDocument/2006/relationships/image" Target="../media/image95.sv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65.svg"/><Relationship Id="rId39" Type="http://schemas.openxmlformats.org/officeDocument/2006/relationships/image" Target="../media/image85.svg"/><Relationship Id="rId21" Type="http://schemas.openxmlformats.org/officeDocument/2006/relationships/image" Target="../media/image122.png"/><Relationship Id="rId34" Type="http://schemas.openxmlformats.org/officeDocument/2006/relationships/image" Target="../media/image80.png"/><Relationship Id="rId42" Type="http://schemas.openxmlformats.org/officeDocument/2006/relationships/image" Target="../media/image88.png"/><Relationship Id="rId47" Type="http://schemas.openxmlformats.org/officeDocument/2006/relationships/image" Target="../media/image93.svg"/><Relationship Id="rId50" Type="http://schemas.openxmlformats.org/officeDocument/2006/relationships/image" Target="../media/image96.pn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6" Type="http://schemas.openxmlformats.org/officeDocument/2006/relationships/image" Target="../media/image117.svg"/><Relationship Id="rId29" Type="http://schemas.openxmlformats.org/officeDocument/2006/relationships/image" Target="../media/image68.svg"/><Relationship Id="rId11" Type="http://schemas.openxmlformats.org/officeDocument/2006/relationships/image" Target="../media/image112.png"/><Relationship Id="rId24" Type="http://schemas.openxmlformats.org/officeDocument/2006/relationships/image" Target="../media/image125.png"/><Relationship Id="rId32" Type="http://schemas.openxmlformats.org/officeDocument/2006/relationships/image" Target="../media/image78.png"/><Relationship Id="rId37" Type="http://schemas.openxmlformats.org/officeDocument/2006/relationships/image" Target="../media/image83.svg"/><Relationship Id="rId40" Type="http://schemas.openxmlformats.org/officeDocument/2006/relationships/image" Target="../media/image86.png"/><Relationship Id="rId45" Type="http://schemas.openxmlformats.org/officeDocument/2006/relationships/image" Target="../media/image91.svg"/><Relationship Id="rId53" Type="http://schemas.openxmlformats.org/officeDocument/2006/relationships/image" Target="../media/image72.svg"/><Relationship Id="rId5" Type="http://schemas.openxmlformats.org/officeDocument/2006/relationships/image" Target="../media/image59.png"/><Relationship Id="rId10" Type="http://schemas.openxmlformats.org/officeDocument/2006/relationships/image" Target="../media/image111.svg"/><Relationship Id="rId19" Type="http://schemas.openxmlformats.org/officeDocument/2006/relationships/image" Target="../media/image120.png"/><Relationship Id="rId31" Type="http://schemas.openxmlformats.org/officeDocument/2006/relationships/image" Target="../media/image70.svg"/><Relationship Id="rId44" Type="http://schemas.openxmlformats.org/officeDocument/2006/relationships/image" Target="../media/image90.png"/><Relationship Id="rId52" Type="http://schemas.openxmlformats.org/officeDocument/2006/relationships/image" Target="../media/image71.png"/><Relationship Id="rId4" Type="http://schemas.openxmlformats.org/officeDocument/2006/relationships/image" Target="../media/image58.png"/><Relationship Id="rId9" Type="http://schemas.openxmlformats.org/officeDocument/2006/relationships/image" Target="../media/image110.png"/><Relationship Id="rId14" Type="http://schemas.openxmlformats.org/officeDocument/2006/relationships/image" Target="../media/image115.svg"/><Relationship Id="rId22" Type="http://schemas.openxmlformats.org/officeDocument/2006/relationships/image" Target="../media/image123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Relationship Id="rId35" Type="http://schemas.openxmlformats.org/officeDocument/2006/relationships/image" Target="../media/image81.svg"/><Relationship Id="rId43" Type="http://schemas.openxmlformats.org/officeDocument/2006/relationships/image" Target="../media/image89.svg"/><Relationship Id="rId48" Type="http://schemas.openxmlformats.org/officeDocument/2006/relationships/image" Target="../media/image94.png"/><Relationship Id="rId8" Type="http://schemas.openxmlformats.org/officeDocument/2006/relationships/image" Target="../media/image7.png"/><Relationship Id="rId51" Type="http://schemas.openxmlformats.org/officeDocument/2006/relationships/image" Target="../media/image97.svg"/><Relationship Id="rId3" Type="http://schemas.openxmlformats.org/officeDocument/2006/relationships/image" Target="../media/image23.png"/><Relationship Id="rId12" Type="http://schemas.openxmlformats.org/officeDocument/2006/relationships/image" Target="../media/image113.svg"/><Relationship Id="rId17" Type="http://schemas.openxmlformats.org/officeDocument/2006/relationships/image" Target="../media/image118.png"/><Relationship Id="rId25" Type="http://schemas.openxmlformats.org/officeDocument/2006/relationships/image" Target="../media/image64.png"/><Relationship Id="rId33" Type="http://schemas.openxmlformats.org/officeDocument/2006/relationships/image" Target="../media/image79.svg"/><Relationship Id="rId38" Type="http://schemas.openxmlformats.org/officeDocument/2006/relationships/image" Target="../media/image84.png"/><Relationship Id="rId46" Type="http://schemas.openxmlformats.org/officeDocument/2006/relationships/image" Target="../media/image92.png"/><Relationship Id="rId20" Type="http://schemas.openxmlformats.org/officeDocument/2006/relationships/image" Target="../media/image121.png"/><Relationship Id="rId41" Type="http://schemas.openxmlformats.org/officeDocument/2006/relationships/image" Target="../media/image8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5" Type="http://schemas.openxmlformats.org/officeDocument/2006/relationships/image" Target="../media/image116.png"/><Relationship Id="rId23" Type="http://schemas.openxmlformats.org/officeDocument/2006/relationships/image" Target="../media/image124.svg"/><Relationship Id="rId28" Type="http://schemas.openxmlformats.org/officeDocument/2006/relationships/image" Target="../media/image67.png"/><Relationship Id="rId36" Type="http://schemas.openxmlformats.org/officeDocument/2006/relationships/image" Target="../media/image82.png"/><Relationship Id="rId49" Type="http://schemas.openxmlformats.org/officeDocument/2006/relationships/image" Target="../media/image95.sv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78.png"/><Relationship Id="rId39" Type="http://schemas.openxmlformats.org/officeDocument/2006/relationships/image" Target="../media/image91.svg"/><Relationship Id="rId21" Type="http://schemas.openxmlformats.org/officeDocument/2006/relationships/image" Target="../media/image66.png"/><Relationship Id="rId34" Type="http://schemas.openxmlformats.org/officeDocument/2006/relationships/image" Target="../media/image86.png"/><Relationship Id="rId42" Type="http://schemas.openxmlformats.org/officeDocument/2006/relationships/image" Target="../media/image94.png"/><Relationship Id="rId47" Type="http://schemas.openxmlformats.org/officeDocument/2006/relationships/image" Target="../media/image72.sv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6" Type="http://schemas.openxmlformats.org/officeDocument/2006/relationships/image" Target="../media/image131.png"/><Relationship Id="rId29" Type="http://schemas.openxmlformats.org/officeDocument/2006/relationships/image" Target="../media/image8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126.png"/><Relationship Id="rId24" Type="http://schemas.openxmlformats.org/officeDocument/2006/relationships/image" Target="../media/image69.png"/><Relationship Id="rId32" Type="http://schemas.openxmlformats.org/officeDocument/2006/relationships/image" Target="../media/image84.png"/><Relationship Id="rId37" Type="http://schemas.openxmlformats.org/officeDocument/2006/relationships/image" Target="../media/image89.svg"/><Relationship Id="rId40" Type="http://schemas.openxmlformats.org/officeDocument/2006/relationships/image" Target="../media/image92.png"/><Relationship Id="rId45" Type="http://schemas.openxmlformats.org/officeDocument/2006/relationships/image" Target="../media/image97.svg"/><Relationship Id="rId5" Type="http://schemas.openxmlformats.org/officeDocument/2006/relationships/image" Target="../media/image59.png"/><Relationship Id="rId15" Type="http://schemas.openxmlformats.org/officeDocument/2006/relationships/image" Target="../media/image130.png"/><Relationship Id="rId23" Type="http://schemas.openxmlformats.org/officeDocument/2006/relationships/image" Target="../media/image68.svg"/><Relationship Id="rId28" Type="http://schemas.openxmlformats.org/officeDocument/2006/relationships/image" Target="../media/image80.png"/><Relationship Id="rId36" Type="http://schemas.openxmlformats.org/officeDocument/2006/relationships/image" Target="../media/image88.png"/><Relationship Id="rId10" Type="http://schemas.openxmlformats.org/officeDocument/2006/relationships/image" Target="../media/image111.svg"/><Relationship Id="rId19" Type="http://schemas.openxmlformats.org/officeDocument/2006/relationships/image" Target="../media/image64.png"/><Relationship Id="rId31" Type="http://schemas.openxmlformats.org/officeDocument/2006/relationships/image" Target="../media/image83.svg"/><Relationship Id="rId44" Type="http://schemas.openxmlformats.org/officeDocument/2006/relationships/image" Target="../media/image96.png"/><Relationship Id="rId4" Type="http://schemas.openxmlformats.org/officeDocument/2006/relationships/image" Target="../media/image58.png"/><Relationship Id="rId9" Type="http://schemas.openxmlformats.org/officeDocument/2006/relationships/image" Target="../media/image110.png"/><Relationship Id="rId14" Type="http://schemas.openxmlformats.org/officeDocument/2006/relationships/image" Target="../media/image129.png"/><Relationship Id="rId22" Type="http://schemas.openxmlformats.org/officeDocument/2006/relationships/image" Target="../media/image67.png"/><Relationship Id="rId27" Type="http://schemas.openxmlformats.org/officeDocument/2006/relationships/image" Target="../media/image79.svg"/><Relationship Id="rId30" Type="http://schemas.openxmlformats.org/officeDocument/2006/relationships/image" Target="../media/image82.png"/><Relationship Id="rId35" Type="http://schemas.openxmlformats.org/officeDocument/2006/relationships/image" Target="../media/image87.svg"/><Relationship Id="rId43" Type="http://schemas.openxmlformats.org/officeDocument/2006/relationships/image" Target="../media/image95.sv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70.svg"/><Relationship Id="rId33" Type="http://schemas.openxmlformats.org/officeDocument/2006/relationships/image" Target="../media/image85.svg"/><Relationship Id="rId38" Type="http://schemas.openxmlformats.org/officeDocument/2006/relationships/image" Target="../media/image90.png"/><Relationship Id="rId46" Type="http://schemas.openxmlformats.org/officeDocument/2006/relationships/image" Target="../media/image71.png"/><Relationship Id="rId20" Type="http://schemas.openxmlformats.org/officeDocument/2006/relationships/image" Target="../media/image65.svg"/><Relationship Id="rId41" Type="http://schemas.openxmlformats.org/officeDocument/2006/relationships/image" Target="../media/image93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svg"/><Relationship Id="rId18" Type="http://schemas.openxmlformats.org/officeDocument/2006/relationships/image" Target="../media/image66.png"/><Relationship Id="rId26" Type="http://schemas.openxmlformats.org/officeDocument/2006/relationships/image" Target="../media/image81.svg"/><Relationship Id="rId39" Type="http://schemas.openxmlformats.org/officeDocument/2006/relationships/image" Target="../media/image94.png"/><Relationship Id="rId21" Type="http://schemas.openxmlformats.org/officeDocument/2006/relationships/image" Target="../media/image69.png"/><Relationship Id="rId34" Type="http://schemas.openxmlformats.org/officeDocument/2006/relationships/image" Target="../media/image89.svg"/><Relationship Id="rId42" Type="http://schemas.openxmlformats.org/officeDocument/2006/relationships/image" Target="../media/image97.sv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svg"/><Relationship Id="rId29" Type="http://schemas.openxmlformats.org/officeDocument/2006/relationships/image" Target="../media/image84.png"/><Relationship Id="rId41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135.svg"/><Relationship Id="rId24" Type="http://schemas.openxmlformats.org/officeDocument/2006/relationships/image" Target="../media/image79.svg"/><Relationship Id="rId32" Type="http://schemas.openxmlformats.org/officeDocument/2006/relationships/image" Target="../media/image87.svg"/><Relationship Id="rId37" Type="http://schemas.openxmlformats.org/officeDocument/2006/relationships/image" Target="../media/image92.png"/><Relationship Id="rId40" Type="http://schemas.openxmlformats.org/officeDocument/2006/relationships/image" Target="../media/image95.svg"/><Relationship Id="rId5" Type="http://schemas.openxmlformats.org/officeDocument/2006/relationships/image" Target="../media/image59.png"/><Relationship Id="rId15" Type="http://schemas.openxmlformats.org/officeDocument/2006/relationships/image" Target="../media/image139.svg"/><Relationship Id="rId23" Type="http://schemas.openxmlformats.org/officeDocument/2006/relationships/image" Target="../media/image78.png"/><Relationship Id="rId28" Type="http://schemas.openxmlformats.org/officeDocument/2006/relationships/image" Target="../media/image83.svg"/><Relationship Id="rId36" Type="http://schemas.openxmlformats.org/officeDocument/2006/relationships/image" Target="../media/image91.svg"/><Relationship Id="rId10" Type="http://schemas.openxmlformats.org/officeDocument/2006/relationships/image" Target="../media/image134.png"/><Relationship Id="rId19" Type="http://schemas.openxmlformats.org/officeDocument/2006/relationships/image" Target="../media/image67.png"/><Relationship Id="rId31" Type="http://schemas.openxmlformats.org/officeDocument/2006/relationships/image" Target="../media/image86.png"/><Relationship Id="rId44" Type="http://schemas.openxmlformats.org/officeDocument/2006/relationships/image" Target="../media/image72.svg"/><Relationship Id="rId4" Type="http://schemas.openxmlformats.org/officeDocument/2006/relationships/image" Target="../media/image58.png"/><Relationship Id="rId9" Type="http://schemas.openxmlformats.org/officeDocument/2006/relationships/image" Target="../media/image125.png"/><Relationship Id="rId14" Type="http://schemas.openxmlformats.org/officeDocument/2006/relationships/image" Target="../media/image138.png"/><Relationship Id="rId22" Type="http://schemas.openxmlformats.org/officeDocument/2006/relationships/image" Target="../media/image70.svg"/><Relationship Id="rId27" Type="http://schemas.openxmlformats.org/officeDocument/2006/relationships/image" Target="../media/image82.png"/><Relationship Id="rId30" Type="http://schemas.openxmlformats.org/officeDocument/2006/relationships/image" Target="../media/image85.svg"/><Relationship Id="rId35" Type="http://schemas.openxmlformats.org/officeDocument/2006/relationships/image" Target="../media/image90.png"/><Relationship Id="rId43" Type="http://schemas.openxmlformats.org/officeDocument/2006/relationships/image" Target="../media/image71.pn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136.png"/><Relationship Id="rId17" Type="http://schemas.openxmlformats.org/officeDocument/2006/relationships/image" Target="../media/image65.svg"/><Relationship Id="rId25" Type="http://schemas.openxmlformats.org/officeDocument/2006/relationships/image" Target="../media/image80.png"/><Relationship Id="rId33" Type="http://schemas.openxmlformats.org/officeDocument/2006/relationships/image" Target="../media/image88.png"/><Relationship Id="rId38" Type="http://schemas.openxmlformats.org/officeDocument/2006/relationships/image" Target="../media/image93.sv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79.svg"/><Relationship Id="rId26" Type="http://schemas.openxmlformats.org/officeDocument/2006/relationships/image" Target="../media/image87.svg"/><Relationship Id="rId21" Type="http://schemas.openxmlformats.org/officeDocument/2006/relationships/image" Target="../media/image82.png"/><Relationship Id="rId34" Type="http://schemas.openxmlformats.org/officeDocument/2006/relationships/image" Target="../media/image95.sv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72.svg"/><Relationship Id="rId2" Type="http://schemas.openxmlformats.org/officeDocument/2006/relationships/image" Target="../media/image50.png"/><Relationship Id="rId16" Type="http://schemas.openxmlformats.org/officeDocument/2006/relationships/image" Target="../media/image70.svg"/><Relationship Id="rId20" Type="http://schemas.openxmlformats.org/officeDocument/2006/relationships/image" Target="../media/image81.sv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24" Type="http://schemas.openxmlformats.org/officeDocument/2006/relationships/image" Target="../media/image85.svg"/><Relationship Id="rId32" Type="http://schemas.openxmlformats.org/officeDocument/2006/relationships/image" Target="../media/image93.svg"/><Relationship Id="rId37" Type="http://schemas.openxmlformats.org/officeDocument/2006/relationships/image" Target="../media/image71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84.png"/><Relationship Id="rId28" Type="http://schemas.openxmlformats.org/officeDocument/2006/relationships/image" Target="../media/image89.svg"/><Relationship Id="rId36" Type="http://schemas.openxmlformats.org/officeDocument/2006/relationships/image" Target="../media/image97.svg"/><Relationship Id="rId10" Type="http://schemas.openxmlformats.org/officeDocument/2006/relationships/image" Target="../media/image64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" Type="http://schemas.openxmlformats.org/officeDocument/2006/relationships/image" Target="../media/image58.png"/><Relationship Id="rId9" Type="http://schemas.openxmlformats.org/officeDocument/2006/relationships/image" Target="../media/image125.png"/><Relationship Id="rId14" Type="http://schemas.openxmlformats.org/officeDocument/2006/relationships/image" Target="../media/image68.sv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svg"/><Relationship Id="rId35" Type="http://schemas.openxmlformats.org/officeDocument/2006/relationships/image" Target="../media/image96.pn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svg"/><Relationship Id="rId18" Type="http://schemas.openxmlformats.org/officeDocument/2006/relationships/image" Target="../media/image70.svg"/><Relationship Id="rId26" Type="http://schemas.openxmlformats.org/officeDocument/2006/relationships/image" Target="../media/image85.svg"/><Relationship Id="rId39" Type="http://schemas.openxmlformats.org/officeDocument/2006/relationships/image" Target="../media/image71.png"/><Relationship Id="rId21" Type="http://schemas.openxmlformats.org/officeDocument/2006/relationships/image" Target="../media/image80.png"/><Relationship Id="rId34" Type="http://schemas.openxmlformats.org/officeDocument/2006/relationships/image" Target="../media/image93.svg"/><Relationship Id="rId7" Type="http://schemas.openxmlformats.org/officeDocument/2006/relationships/image" Target="../media/image61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38" Type="http://schemas.openxmlformats.org/officeDocument/2006/relationships/image" Target="../media/image97.svg"/><Relationship Id="rId2" Type="http://schemas.openxmlformats.org/officeDocument/2006/relationships/image" Target="../media/image50.png"/><Relationship Id="rId16" Type="http://schemas.openxmlformats.org/officeDocument/2006/relationships/image" Target="../media/image68.svg"/><Relationship Id="rId20" Type="http://schemas.openxmlformats.org/officeDocument/2006/relationships/image" Target="../media/image79.sv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141.png"/><Relationship Id="rId24" Type="http://schemas.openxmlformats.org/officeDocument/2006/relationships/image" Target="../media/image83.svg"/><Relationship Id="rId32" Type="http://schemas.openxmlformats.org/officeDocument/2006/relationships/image" Target="../media/image91.svg"/><Relationship Id="rId37" Type="http://schemas.openxmlformats.org/officeDocument/2006/relationships/image" Target="../media/image96.png"/><Relationship Id="rId40" Type="http://schemas.openxmlformats.org/officeDocument/2006/relationships/image" Target="../media/image72.svg"/><Relationship Id="rId5" Type="http://schemas.openxmlformats.org/officeDocument/2006/relationships/image" Target="../media/image59.png"/><Relationship Id="rId15" Type="http://schemas.openxmlformats.org/officeDocument/2006/relationships/image" Target="../media/image67.png"/><Relationship Id="rId23" Type="http://schemas.openxmlformats.org/officeDocument/2006/relationships/image" Target="../media/image82.png"/><Relationship Id="rId28" Type="http://schemas.openxmlformats.org/officeDocument/2006/relationships/image" Target="../media/image87.svg"/><Relationship Id="rId36" Type="http://schemas.openxmlformats.org/officeDocument/2006/relationships/image" Target="../media/image95.svg"/><Relationship Id="rId10" Type="http://schemas.openxmlformats.org/officeDocument/2006/relationships/image" Target="../media/image140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" Type="http://schemas.openxmlformats.org/officeDocument/2006/relationships/image" Target="../media/image58.png"/><Relationship Id="rId9" Type="http://schemas.openxmlformats.org/officeDocument/2006/relationships/image" Target="../media/image125.png"/><Relationship Id="rId14" Type="http://schemas.openxmlformats.org/officeDocument/2006/relationships/image" Target="../media/image66.png"/><Relationship Id="rId22" Type="http://schemas.openxmlformats.org/officeDocument/2006/relationships/image" Target="../media/image81.svg"/><Relationship Id="rId27" Type="http://schemas.openxmlformats.org/officeDocument/2006/relationships/image" Target="../media/image86.png"/><Relationship Id="rId30" Type="http://schemas.openxmlformats.org/officeDocument/2006/relationships/image" Target="../media/image89.svg"/><Relationship Id="rId35" Type="http://schemas.openxmlformats.org/officeDocument/2006/relationships/image" Target="../media/image94.pn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79.svg"/><Relationship Id="rId26" Type="http://schemas.openxmlformats.org/officeDocument/2006/relationships/image" Target="../media/image87.svg"/><Relationship Id="rId39" Type="http://schemas.openxmlformats.org/officeDocument/2006/relationships/image" Target="../media/image143.png"/><Relationship Id="rId21" Type="http://schemas.openxmlformats.org/officeDocument/2006/relationships/image" Target="../media/image82.png"/><Relationship Id="rId34" Type="http://schemas.openxmlformats.org/officeDocument/2006/relationships/image" Target="../media/image95.svg"/><Relationship Id="rId42" Type="http://schemas.openxmlformats.org/officeDocument/2006/relationships/image" Target="../media/image145.sv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6" Type="http://schemas.openxmlformats.org/officeDocument/2006/relationships/image" Target="../media/image70.svg"/><Relationship Id="rId20" Type="http://schemas.openxmlformats.org/officeDocument/2006/relationships/image" Target="../media/image81.svg"/><Relationship Id="rId29" Type="http://schemas.openxmlformats.org/officeDocument/2006/relationships/image" Target="../media/image90.png"/><Relationship Id="rId41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24" Type="http://schemas.openxmlformats.org/officeDocument/2006/relationships/image" Target="../media/image85.svg"/><Relationship Id="rId32" Type="http://schemas.openxmlformats.org/officeDocument/2006/relationships/image" Target="../media/image93.svg"/><Relationship Id="rId37" Type="http://schemas.openxmlformats.org/officeDocument/2006/relationships/image" Target="../media/image71.png"/><Relationship Id="rId40" Type="http://schemas.openxmlformats.org/officeDocument/2006/relationships/image" Target="../media/image12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84.png"/><Relationship Id="rId28" Type="http://schemas.openxmlformats.org/officeDocument/2006/relationships/image" Target="../media/image89.svg"/><Relationship Id="rId36" Type="http://schemas.openxmlformats.org/officeDocument/2006/relationships/image" Target="../media/image97.svg"/><Relationship Id="rId10" Type="http://schemas.openxmlformats.org/officeDocument/2006/relationships/image" Target="../media/image64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" Type="http://schemas.openxmlformats.org/officeDocument/2006/relationships/image" Target="../media/image58.png"/><Relationship Id="rId9" Type="http://schemas.openxmlformats.org/officeDocument/2006/relationships/image" Target="../media/image142.png"/><Relationship Id="rId14" Type="http://schemas.openxmlformats.org/officeDocument/2006/relationships/image" Target="../media/image68.sv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svg"/><Relationship Id="rId35" Type="http://schemas.openxmlformats.org/officeDocument/2006/relationships/image" Target="../media/image96.pn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66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72.sv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79.svg"/><Relationship Id="rId26" Type="http://schemas.openxmlformats.org/officeDocument/2006/relationships/image" Target="../media/image87.svg"/><Relationship Id="rId39" Type="http://schemas.openxmlformats.org/officeDocument/2006/relationships/image" Target="../media/image143.png"/><Relationship Id="rId21" Type="http://schemas.openxmlformats.org/officeDocument/2006/relationships/image" Target="../media/image82.png"/><Relationship Id="rId34" Type="http://schemas.openxmlformats.org/officeDocument/2006/relationships/image" Target="../media/image95.svg"/><Relationship Id="rId42" Type="http://schemas.openxmlformats.org/officeDocument/2006/relationships/image" Target="../media/image145.sv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6" Type="http://schemas.openxmlformats.org/officeDocument/2006/relationships/image" Target="../media/image70.svg"/><Relationship Id="rId20" Type="http://schemas.openxmlformats.org/officeDocument/2006/relationships/image" Target="../media/image81.svg"/><Relationship Id="rId29" Type="http://schemas.openxmlformats.org/officeDocument/2006/relationships/image" Target="../media/image90.png"/><Relationship Id="rId41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24" Type="http://schemas.openxmlformats.org/officeDocument/2006/relationships/image" Target="../media/image85.svg"/><Relationship Id="rId32" Type="http://schemas.openxmlformats.org/officeDocument/2006/relationships/image" Target="../media/image93.svg"/><Relationship Id="rId37" Type="http://schemas.openxmlformats.org/officeDocument/2006/relationships/image" Target="../media/image71.png"/><Relationship Id="rId40" Type="http://schemas.openxmlformats.org/officeDocument/2006/relationships/image" Target="../media/image12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84.png"/><Relationship Id="rId28" Type="http://schemas.openxmlformats.org/officeDocument/2006/relationships/image" Target="../media/image89.svg"/><Relationship Id="rId36" Type="http://schemas.openxmlformats.org/officeDocument/2006/relationships/image" Target="../media/image97.svg"/><Relationship Id="rId10" Type="http://schemas.openxmlformats.org/officeDocument/2006/relationships/image" Target="../media/image64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" Type="http://schemas.openxmlformats.org/officeDocument/2006/relationships/image" Target="../media/image58.png"/><Relationship Id="rId9" Type="http://schemas.openxmlformats.org/officeDocument/2006/relationships/image" Target="../media/image142.png"/><Relationship Id="rId14" Type="http://schemas.openxmlformats.org/officeDocument/2006/relationships/image" Target="../media/image68.sv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svg"/><Relationship Id="rId35" Type="http://schemas.openxmlformats.org/officeDocument/2006/relationships/image" Target="../media/image96.pn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66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7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24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7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79.svg"/><Relationship Id="rId26" Type="http://schemas.openxmlformats.org/officeDocument/2006/relationships/image" Target="../media/image87.svg"/><Relationship Id="rId39" Type="http://schemas.openxmlformats.org/officeDocument/2006/relationships/image" Target="../media/image143.png"/><Relationship Id="rId21" Type="http://schemas.openxmlformats.org/officeDocument/2006/relationships/image" Target="../media/image82.png"/><Relationship Id="rId34" Type="http://schemas.openxmlformats.org/officeDocument/2006/relationships/image" Target="../media/image95.svg"/><Relationship Id="rId42" Type="http://schemas.openxmlformats.org/officeDocument/2006/relationships/image" Target="../media/image145.sv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6" Type="http://schemas.openxmlformats.org/officeDocument/2006/relationships/image" Target="../media/image70.svg"/><Relationship Id="rId20" Type="http://schemas.openxmlformats.org/officeDocument/2006/relationships/image" Target="../media/image81.svg"/><Relationship Id="rId29" Type="http://schemas.openxmlformats.org/officeDocument/2006/relationships/image" Target="../media/image90.png"/><Relationship Id="rId41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24" Type="http://schemas.openxmlformats.org/officeDocument/2006/relationships/image" Target="../media/image85.svg"/><Relationship Id="rId32" Type="http://schemas.openxmlformats.org/officeDocument/2006/relationships/image" Target="../media/image93.svg"/><Relationship Id="rId37" Type="http://schemas.openxmlformats.org/officeDocument/2006/relationships/image" Target="../media/image71.png"/><Relationship Id="rId40" Type="http://schemas.openxmlformats.org/officeDocument/2006/relationships/image" Target="../media/image12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84.png"/><Relationship Id="rId28" Type="http://schemas.openxmlformats.org/officeDocument/2006/relationships/image" Target="../media/image89.svg"/><Relationship Id="rId36" Type="http://schemas.openxmlformats.org/officeDocument/2006/relationships/image" Target="../media/image97.svg"/><Relationship Id="rId10" Type="http://schemas.openxmlformats.org/officeDocument/2006/relationships/image" Target="../media/image64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" Type="http://schemas.openxmlformats.org/officeDocument/2006/relationships/image" Target="../media/image58.png"/><Relationship Id="rId9" Type="http://schemas.openxmlformats.org/officeDocument/2006/relationships/image" Target="../media/image142.png"/><Relationship Id="rId14" Type="http://schemas.openxmlformats.org/officeDocument/2006/relationships/image" Target="../media/image68.sv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svg"/><Relationship Id="rId35" Type="http://schemas.openxmlformats.org/officeDocument/2006/relationships/image" Target="../media/image96.pn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66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72.sv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.png"/><Relationship Id="rId18" Type="http://schemas.openxmlformats.org/officeDocument/2006/relationships/image" Target="../media/image66.png"/><Relationship Id="rId26" Type="http://schemas.openxmlformats.org/officeDocument/2006/relationships/image" Target="../media/image81.svg"/><Relationship Id="rId39" Type="http://schemas.openxmlformats.org/officeDocument/2006/relationships/image" Target="../media/image94.png"/><Relationship Id="rId21" Type="http://schemas.openxmlformats.org/officeDocument/2006/relationships/image" Target="../media/image69.png"/><Relationship Id="rId34" Type="http://schemas.openxmlformats.org/officeDocument/2006/relationships/image" Target="../media/image89.svg"/><Relationship Id="rId42" Type="http://schemas.openxmlformats.org/officeDocument/2006/relationships/image" Target="../media/image97.sv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svg"/><Relationship Id="rId29" Type="http://schemas.openxmlformats.org/officeDocument/2006/relationships/image" Target="../media/image84.png"/><Relationship Id="rId41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148.png"/><Relationship Id="rId24" Type="http://schemas.openxmlformats.org/officeDocument/2006/relationships/image" Target="../media/image79.svg"/><Relationship Id="rId32" Type="http://schemas.openxmlformats.org/officeDocument/2006/relationships/image" Target="../media/image87.svg"/><Relationship Id="rId37" Type="http://schemas.openxmlformats.org/officeDocument/2006/relationships/image" Target="../media/image92.png"/><Relationship Id="rId40" Type="http://schemas.openxmlformats.org/officeDocument/2006/relationships/image" Target="../media/image95.svg"/><Relationship Id="rId5" Type="http://schemas.openxmlformats.org/officeDocument/2006/relationships/image" Target="../media/image59.png"/><Relationship Id="rId15" Type="http://schemas.openxmlformats.org/officeDocument/2006/relationships/image" Target="../media/image125.png"/><Relationship Id="rId23" Type="http://schemas.openxmlformats.org/officeDocument/2006/relationships/image" Target="../media/image78.png"/><Relationship Id="rId28" Type="http://schemas.openxmlformats.org/officeDocument/2006/relationships/image" Target="../media/image83.svg"/><Relationship Id="rId36" Type="http://schemas.openxmlformats.org/officeDocument/2006/relationships/image" Target="../media/image91.svg"/><Relationship Id="rId10" Type="http://schemas.openxmlformats.org/officeDocument/2006/relationships/image" Target="../media/image147.svg"/><Relationship Id="rId19" Type="http://schemas.openxmlformats.org/officeDocument/2006/relationships/image" Target="../media/image67.png"/><Relationship Id="rId31" Type="http://schemas.openxmlformats.org/officeDocument/2006/relationships/image" Target="../media/image86.png"/><Relationship Id="rId44" Type="http://schemas.openxmlformats.org/officeDocument/2006/relationships/image" Target="../media/image72.svg"/><Relationship Id="rId4" Type="http://schemas.openxmlformats.org/officeDocument/2006/relationships/image" Target="../media/image58.png"/><Relationship Id="rId9" Type="http://schemas.openxmlformats.org/officeDocument/2006/relationships/image" Target="../media/image146.png"/><Relationship Id="rId14" Type="http://schemas.openxmlformats.org/officeDocument/2006/relationships/image" Target="../media/image151.svg"/><Relationship Id="rId22" Type="http://schemas.openxmlformats.org/officeDocument/2006/relationships/image" Target="../media/image70.svg"/><Relationship Id="rId27" Type="http://schemas.openxmlformats.org/officeDocument/2006/relationships/image" Target="../media/image82.png"/><Relationship Id="rId30" Type="http://schemas.openxmlformats.org/officeDocument/2006/relationships/image" Target="../media/image85.svg"/><Relationship Id="rId35" Type="http://schemas.openxmlformats.org/officeDocument/2006/relationships/image" Target="../media/image90.png"/><Relationship Id="rId43" Type="http://schemas.openxmlformats.org/officeDocument/2006/relationships/image" Target="../media/image71.pn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149.svg"/><Relationship Id="rId17" Type="http://schemas.openxmlformats.org/officeDocument/2006/relationships/image" Target="../media/image65.svg"/><Relationship Id="rId25" Type="http://schemas.openxmlformats.org/officeDocument/2006/relationships/image" Target="../media/image80.png"/><Relationship Id="rId33" Type="http://schemas.openxmlformats.org/officeDocument/2006/relationships/image" Target="../media/image88.png"/><Relationship Id="rId38" Type="http://schemas.openxmlformats.org/officeDocument/2006/relationships/image" Target="../media/image93.sv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.svg"/><Relationship Id="rId18" Type="http://schemas.openxmlformats.org/officeDocument/2006/relationships/image" Target="../media/image158.png"/><Relationship Id="rId26" Type="http://schemas.openxmlformats.org/officeDocument/2006/relationships/image" Target="../media/image66.png"/><Relationship Id="rId39" Type="http://schemas.openxmlformats.org/officeDocument/2006/relationships/image" Target="../media/image86.png"/><Relationship Id="rId21" Type="http://schemas.openxmlformats.org/officeDocument/2006/relationships/image" Target="../media/image161.svg"/><Relationship Id="rId34" Type="http://schemas.openxmlformats.org/officeDocument/2006/relationships/image" Target="../media/image81.svg"/><Relationship Id="rId42" Type="http://schemas.openxmlformats.org/officeDocument/2006/relationships/image" Target="../media/image89.svg"/><Relationship Id="rId47" Type="http://schemas.openxmlformats.org/officeDocument/2006/relationships/image" Target="../media/image94.png"/><Relationship Id="rId50" Type="http://schemas.openxmlformats.org/officeDocument/2006/relationships/image" Target="../media/image97.sv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6" Type="http://schemas.openxmlformats.org/officeDocument/2006/relationships/image" Target="../media/image156.png"/><Relationship Id="rId29" Type="http://schemas.openxmlformats.org/officeDocument/2006/relationships/image" Target="../media/image69.png"/><Relationship Id="rId11" Type="http://schemas.openxmlformats.org/officeDocument/2006/relationships/image" Target="../media/image125.png"/><Relationship Id="rId24" Type="http://schemas.openxmlformats.org/officeDocument/2006/relationships/image" Target="../media/image64.png"/><Relationship Id="rId32" Type="http://schemas.openxmlformats.org/officeDocument/2006/relationships/image" Target="../media/image79.svg"/><Relationship Id="rId37" Type="http://schemas.openxmlformats.org/officeDocument/2006/relationships/image" Target="../media/image84.png"/><Relationship Id="rId40" Type="http://schemas.openxmlformats.org/officeDocument/2006/relationships/image" Target="../media/image87.svg"/><Relationship Id="rId45" Type="http://schemas.openxmlformats.org/officeDocument/2006/relationships/image" Target="../media/image92.png"/><Relationship Id="rId5" Type="http://schemas.openxmlformats.org/officeDocument/2006/relationships/image" Target="../media/image59.png"/><Relationship Id="rId15" Type="http://schemas.openxmlformats.org/officeDocument/2006/relationships/image" Target="../media/image155.svg"/><Relationship Id="rId23" Type="http://schemas.openxmlformats.org/officeDocument/2006/relationships/image" Target="../media/image163.svg"/><Relationship Id="rId28" Type="http://schemas.openxmlformats.org/officeDocument/2006/relationships/image" Target="../media/image68.svg"/><Relationship Id="rId36" Type="http://schemas.openxmlformats.org/officeDocument/2006/relationships/image" Target="../media/image83.svg"/><Relationship Id="rId49" Type="http://schemas.openxmlformats.org/officeDocument/2006/relationships/image" Target="../media/image96.png"/><Relationship Id="rId10" Type="http://schemas.openxmlformats.org/officeDocument/2006/relationships/image" Target="../media/image147.svg"/><Relationship Id="rId19" Type="http://schemas.openxmlformats.org/officeDocument/2006/relationships/image" Target="../media/image159.svg"/><Relationship Id="rId31" Type="http://schemas.openxmlformats.org/officeDocument/2006/relationships/image" Target="../media/image78.png"/><Relationship Id="rId44" Type="http://schemas.openxmlformats.org/officeDocument/2006/relationships/image" Target="../media/image91.svg"/><Relationship Id="rId52" Type="http://schemas.openxmlformats.org/officeDocument/2006/relationships/image" Target="../media/image72.svg"/><Relationship Id="rId4" Type="http://schemas.openxmlformats.org/officeDocument/2006/relationships/image" Target="../media/image58.png"/><Relationship Id="rId9" Type="http://schemas.openxmlformats.org/officeDocument/2006/relationships/image" Target="../media/image146.pn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Relationship Id="rId27" Type="http://schemas.openxmlformats.org/officeDocument/2006/relationships/image" Target="../media/image67.png"/><Relationship Id="rId30" Type="http://schemas.openxmlformats.org/officeDocument/2006/relationships/image" Target="../media/image70.svg"/><Relationship Id="rId35" Type="http://schemas.openxmlformats.org/officeDocument/2006/relationships/image" Target="../media/image82.png"/><Relationship Id="rId43" Type="http://schemas.openxmlformats.org/officeDocument/2006/relationships/image" Target="../media/image90.png"/><Relationship Id="rId48" Type="http://schemas.openxmlformats.org/officeDocument/2006/relationships/image" Target="../media/image95.svg"/><Relationship Id="rId8" Type="http://schemas.openxmlformats.org/officeDocument/2006/relationships/image" Target="../media/image7.png"/><Relationship Id="rId51" Type="http://schemas.openxmlformats.org/officeDocument/2006/relationships/image" Target="../media/image71.png"/><Relationship Id="rId3" Type="http://schemas.openxmlformats.org/officeDocument/2006/relationships/image" Target="../media/image23.png"/><Relationship Id="rId12" Type="http://schemas.openxmlformats.org/officeDocument/2006/relationships/image" Target="../media/image152.png"/><Relationship Id="rId17" Type="http://schemas.openxmlformats.org/officeDocument/2006/relationships/image" Target="../media/image157.svg"/><Relationship Id="rId25" Type="http://schemas.openxmlformats.org/officeDocument/2006/relationships/image" Target="../media/image65.svg"/><Relationship Id="rId33" Type="http://schemas.openxmlformats.org/officeDocument/2006/relationships/image" Target="../media/image80.png"/><Relationship Id="rId38" Type="http://schemas.openxmlformats.org/officeDocument/2006/relationships/image" Target="../media/image85.svg"/><Relationship Id="rId46" Type="http://schemas.openxmlformats.org/officeDocument/2006/relationships/image" Target="../media/image93.svg"/><Relationship Id="rId20" Type="http://schemas.openxmlformats.org/officeDocument/2006/relationships/image" Target="../media/image160.png"/><Relationship Id="rId41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9.svg"/><Relationship Id="rId18" Type="http://schemas.openxmlformats.org/officeDocument/2006/relationships/image" Target="../media/image110.png"/><Relationship Id="rId26" Type="http://schemas.openxmlformats.org/officeDocument/2006/relationships/image" Target="../media/image68.svg"/><Relationship Id="rId39" Type="http://schemas.openxmlformats.org/officeDocument/2006/relationships/image" Target="../media/image88.png"/><Relationship Id="rId21" Type="http://schemas.openxmlformats.org/officeDocument/2006/relationships/image" Target="../media/image165.svg"/><Relationship Id="rId34" Type="http://schemas.openxmlformats.org/officeDocument/2006/relationships/image" Target="../media/image83.svg"/><Relationship Id="rId42" Type="http://schemas.openxmlformats.org/officeDocument/2006/relationships/image" Target="../media/image91.svg"/><Relationship Id="rId47" Type="http://schemas.openxmlformats.org/officeDocument/2006/relationships/image" Target="../media/image96.png"/><Relationship Id="rId50" Type="http://schemas.openxmlformats.org/officeDocument/2006/relationships/image" Target="../media/image72.sv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6" Type="http://schemas.openxmlformats.org/officeDocument/2006/relationships/image" Target="../media/image160.png"/><Relationship Id="rId29" Type="http://schemas.openxmlformats.org/officeDocument/2006/relationships/image" Target="../media/image78.png"/><Relationship Id="rId11" Type="http://schemas.openxmlformats.org/officeDocument/2006/relationships/image" Target="../media/image125.png"/><Relationship Id="rId24" Type="http://schemas.openxmlformats.org/officeDocument/2006/relationships/image" Target="../media/image66.png"/><Relationship Id="rId32" Type="http://schemas.openxmlformats.org/officeDocument/2006/relationships/image" Target="../media/image81.svg"/><Relationship Id="rId37" Type="http://schemas.openxmlformats.org/officeDocument/2006/relationships/image" Target="../media/image86.png"/><Relationship Id="rId40" Type="http://schemas.openxmlformats.org/officeDocument/2006/relationships/image" Target="../media/image89.svg"/><Relationship Id="rId45" Type="http://schemas.openxmlformats.org/officeDocument/2006/relationships/image" Target="../media/image94.png"/><Relationship Id="rId5" Type="http://schemas.openxmlformats.org/officeDocument/2006/relationships/image" Target="../media/image59.png"/><Relationship Id="rId15" Type="http://schemas.openxmlformats.org/officeDocument/2006/relationships/image" Target="../media/image157.svg"/><Relationship Id="rId23" Type="http://schemas.openxmlformats.org/officeDocument/2006/relationships/image" Target="../media/image65.svg"/><Relationship Id="rId28" Type="http://schemas.openxmlformats.org/officeDocument/2006/relationships/image" Target="../media/image70.svg"/><Relationship Id="rId36" Type="http://schemas.openxmlformats.org/officeDocument/2006/relationships/image" Target="../media/image85.svg"/><Relationship Id="rId49" Type="http://schemas.openxmlformats.org/officeDocument/2006/relationships/image" Target="../media/image71.png"/><Relationship Id="rId10" Type="http://schemas.openxmlformats.org/officeDocument/2006/relationships/image" Target="../media/image147.svg"/><Relationship Id="rId19" Type="http://schemas.openxmlformats.org/officeDocument/2006/relationships/image" Target="../media/image111.svg"/><Relationship Id="rId31" Type="http://schemas.openxmlformats.org/officeDocument/2006/relationships/image" Target="../media/image80.png"/><Relationship Id="rId44" Type="http://schemas.openxmlformats.org/officeDocument/2006/relationships/image" Target="../media/image93.svg"/><Relationship Id="rId4" Type="http://schemas.openxmlformats.org/officeDocument/2006/relationships/image" Target="../media/image58.png"/><Relationship Id="rId9" Type="http://schemas.openxmlformats.org/officeDocument/2006/relationships/image" Target="../media/image146.png"/><Relationship Id="rId14" Type="http://schemas.openxmlformats.org/officeDocument/2006/relationships/image" Target="../media/image1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9.svg"/><Relationship Id="rId35" Type="http://schemas.openxmlformats.org/officeDocument/2006/relationships/image" Target="../media/image84.png"/><Relationship Id="rId43" Type="http://schemas.openxmlformats.org/officeDocument/2006/relationships/image" Target="../media/image92.png"/><Relationship Id="rId48" Type="http://schemas.openxmlformats.org/officeDocument/2006/relationships/image" Target="../media/image97.sv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148.png"/><Relationship Id="rId17" Type="http://schemas.openxmlformats.org/officeDocument/2006/relationships/image" Target="../media/image161.svg"/><Relationship Id="rId25" Type="http://schemas.openxmlformats.org/officeDocument/2006/relationships/image" Target="../media/image67.png"/><Relationship Id="rId33" Type="http://schemas.openxmlformats.org/officeDocument/2006/relationships/image" Target="../media/image82.png"/><Relationship Id="rId38" Type="http://schemas.openxmlformats.org/officeDocument/2006/relationships/image" Target="../media/image87.svg"/><Relationship Id="rId46" Type="http://schemas.openxmlformats.org/officeDocument/2006/relationships/image" Target="../media/image95.svg"/><Relationship Id="rId20" Type="http://schemas.openxmlformats.org/officeDocument/2006/relationships/image" Target="../media/image164.png"/><Relationship Id="rId41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svg"/><Relationship Id="rId18" Type="http://schemas.openxmlformats.org/officeDocument/2006/relationships/image" Target="../media/image68.svg"/><Relationship Id="rId26" Type="http://schemas.openxmlformats.org/officeDocument/2006/relationships/image" Target="../media/image83.svg"/><Relationship Id="rId39" Type="http://schemas.openxmlformats.org/officeDocument/2006/relationships/image" Target="../media/image96.png"/><Relationship Id="rId21" Type="http://schemas.openxmlformats.org/officeDocument/2006/relationships/image" Target="../media/image78.png"/><Relationship Id="rId34" Type="http://schemas.openxmlformats.org/officeDocument/2006/relationships/image" Target="../media/image91.svg"/><Relationship Id="rId42" Type="http://schemas.openxmlformats.org/officeDocument/2006/relationships/image" Target="../media/image72.sv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6" Type="http://schemas.openxmlformats.org/officeDocument/2006/relationships/image" Target="../media/image66.png"/><Relationship Id="rId20" Type="http://schemas.openxmlformats.org/officeDocument/2006/relationships/image" Target="../media/image70.svg"/><Relationship Id="rId29" Type="http://schemas.openxmlformats.org/officeDocument/2006/relationships/image" Target="../media/image86.png"/><Relationship Id="rId41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125.png"/><Relationship Id="rId24" Type="http://schemas.openxmlformats.org/officeDocument/2006/relationships/image" Target="../media/image81.svg"/><Relationship Id="rId32" Type="http://schemas.openxmlformats.org/officeDocument/2006/relationships/image" Target="../media/image89.svg"/><Relationship Id="rId37" Type="http://schemas.openxmlformats.org/officeDocument/2006/relationships/image" Target="../media/image94.png"/><Relationship Id="rId40" Type="http://schemas.openxmlformats.org/officeDocument/2006/relationships/image" Target="../media/image97.svg"/><Relationship Id="rId5" Type="http://schemas.openxmlformats.org/officeDocument/2006/relationships/image" Target="../media/image59.png"/><Relationship Id="rId15" Type="http://schemas.openxmlformats.org/officeDocument/2006/relationships/image" Target="../media/image65.svg"/><Relationship Id="rId23" Type="http://schemas.openxmlformats.org/officeDocument/2006/relationships/image" Target="../media/image80.png"/><Relationship Id="rId28" Type="http://schemas.openxmlformats.org/officeDocument/2006/relationships/image" Target="../media/image85.svg"/><Relationship Id="rId36" Type="http://schemas.openxmlformats.org/officeDocument/2006/relationships/image" Target="../media/image93.svg"/><Relationship Id="rId10" Type="http://schemas.openxmlformats.org/officeDocument/2006/relationships/image" Target="../media/image147.svg"/><Relationship Id="rId19" Type="http://schemas.openxmlformats.org/officeDocument/2006/relationships/image" Target="../media/image69.png"/><Relationship Id="rId31" Type="http://schemas.openxmlformats.org/officeDocument/2006/relationships/image" Target="../media/image88.png"/><Relationship Id="rId4" Type="http://schemas.openxmlformats.org/officeDocument/2006/relationships/image" Target="../media/image58.png"/><Relationship Id="rId9" Type="http://schemas.openxmlformats.org/officeDocument/2006/relationships/image" Target="../media/image146.png"/><Relationship Id="rId14" Type="http://schemas.openxmlformats.org/officeDocument/2006/relationships/image" Target="../media/image64.png"/><Relationship Id="rId22" Type="http://schemas.openxmlformats.org/officeDocument/2006/relationships/image" Target="../media/image79.svg"/><Relationship Id="rId27" Type="http://schemas.openxmlformats.org/officeDocument/2006/relationships/image" Target="../media/image84.png"/><Relationship Id="rId30" Type="http://schemas.openxmlformats.org/officeDocument/2006/relationships/image" Target="../media/image87.svg"/><Relationship Id="rId35" Type="http://schemas.openxmlformats.org/officeDocument/2006/relationships/image" Target="../media/image92.pn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110.png"/><Relationship Id="rId17" Type="http://schemas.openxmlformats.org/officeDocument/2006/relationships/image" Target="../media/image67.png"/><Relationship Id="rId25" Type="http://schemas.openxmlformats.org/officeDocument/2006/relationships/image" Target="../media/image82.png"/><Relationship Id="rId33" Type="http://schemas.openxmlformats.org/officeDocument/2006/relationships/image" Target="../media/image90.png"/><Relationship Id="rId38" Type="http://schemas.openxmlformats.org/officeDocument/2006/relationships/image" Target="../media/image95.sv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9" Type="http://schemas.openxmlformats.org/officeDocument/2006/relationships/image" Target="../media/image72.svg"/><Relationship Id="rId21" Type="http://schemas.openxmlformats.org/officeDocument/2006/relationships/image" Target="../media/image81.svg"/><Relationship Id="rId34" Type="http://schemas.openxmlformats.org/officeDocument/2006/relationships/image" Target="../media/image94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17" Type="http://schemas.openxmlformats.org/officeDocument/2006/relationships/image" Target="../media/image70.svg"/><Relationship Id="rId25" Type="http://schemas.openxmlformats.org/officeDocument/2006/relationships/image" Target="../media/image85.svg"/><Relationship Id="rId33" Type="http://schemas.openxmlformats.org/officeDocument/2006/relationships/image" Target="../media/image93.svg"/><Relationship Id="rId38" Type="http://schemas.openxmlformats.org/officeDocument/2006/relationships/image" Target="../media/image71.png"/><Relationship Id="rId2" Type="http://schemas.openxmlformats.org/officeDocument/2006/relationships/image" Target="../media/image125.png"/><Relationship Id="rId16" Type="http://schemas.openxmlformats.org/officeDocument/2006/relationships/image" Target="../media/image69.png"/><Relationship Id="rId20" Type="http://schemas.openxmlformats.org/officeDocument/2006/relationships/image" Target="../media/image80.png"/><Relationship Id="rId29" Type="http://schemas.openxmlformats.org/officeDocument/2006/relationships/image" Target="../media/image8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37" Type="http://schemas.openxmlformats.org/officeDocument/2006/relationships/image" Target="../media/image97.svg"/><Relationship Id="rId5" Type="http://schemas.openxmlformats.org/officeDocument/2006/relationships/image" Target="../media/image58.png"/><Relationship Id="rId15" Type="http://schemas.openxmlformats.org/officeDocument/2006/relationships/image" Target="../media/image68.svg"/><Relationship Id="rId23" Type="http://schemas.openxmlformats.org/officeDocument/2006/relationships/image" Target="../media/image83.svg"/><Relationship Id="rId28" Type="http://schemas.openxmlformats.org/officeDocument/2006/relationships/image" Target="../media/image88.png"/><Relationship Id="rId36" Type="http://schemas.openxmlformats.org/officeDocument/2006/relationships/image" Target="../media/image96.png"/><Relationship Id="rId10" Type="http://schemas.openxmlformats.org/officeDocument/2006/relationships/image" Target="../media/image166.png"/><Relationship Id="rId19" Type="http://schemas.openxmlformats.org/officeDocument/2006/relationships/image" Target="../media/image79.svg"/><Relationship Id="rId31" Type="http://schemas.openxmlformats.org/officeDocument/2006/relationships/image" Target="../media/image91.svg"/><Relationship Id="rId4" Type="http://schemas.openxmlformats.org/officeDocument/2006/relationships/image" Target="../media/image23.png"/><Relationship Id="rId9" Type="http://schemas.openxmlformats.org/officeDocument/2006/relationships/image" Target="../media/image7.png"/><Relationship Id="rId14" Type="http://schemas.openxmlformats.org/officeDocument/2006/relationships/image" Target="../media/image67.png"/><Relationship Id="rId22" Type="http://schemas.openxmlformats.org/officeDocument/2006/relationships/image" Target="../media/image82.png"/><Relationship Id="rId27" Type="http://schemas.openxmlformats.org/officeDocument/2006/relationships/image" Target="../media/image87.svg"/><Relationship Id="rId30" Type="http://schemas.openxmlformats.org/officeDocument/2006/relationships/image" Target="../media/image90.png"/><Relationship Id="rId35" Type="http://schemas.openxmlformats.org/officeDocument/2006/relationships/image" Target="../media/image95.svg"/><Relationship Id="rId8" Type="http://schemas.openxmlformats.org/officeDocument/2006/relationships/image" Target="../media/image61.png"/><Relationship Id="rId3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79.svg"/><Relationship Id="rId26" Type="http://schemas.openxmlformats.org/officeDocument/2006/relationships/image" Target="../media/image87.svg"/><Relationship Id="rId21" Type="http://schemas.openxmlformats.org/officeDocument/2006/relationships/image" Target="../media/image82.png"/><Relationship Id="rId34" Type="http://schemas.openxmlformats.org/officeDocument/2006/relationships/image" Target="../media/image95.svg"/><Relationship Id="rId7" Type="http://schemas.openxmlformats.org/officeDocument/2006/relationships/image" Target="../media/image60.png"/><Relationship Id="rId12" Type="http://schemas.openxmlformats.org/officeDocument/2006/relationships/image" Target="../media/image66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72.svg"/><Relationship Id="rId2" Type="http://schemas.openxmlformats.org/officeDocument/2006/relationships/image" Target="../media/image125.png"/><Relationship Id="rId16" Type="http://schemas.openxmlformats.org/officeDocument/2006/relationships/image" Target="../media/image70.svg"/><Relationship Id="rId20" Type="http://schemas.openxmlformats.org/officeDocument/2006/relationships/image" Target="../media/image81.sv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5.svg"/><Relationship Id="rId24" Type="http://schemas.openxmlformats.org/officeDocument/2006/relationships/image" Target="../media/image85.svg"/><Relationship Id="rId32" Type="http://schemas.openxmlformats.org/officeDocument/2006/relationships/image" Target="../media/image93.svg"/><Relationship Id="rId37" Type="http://schemas.openxmlformats.org/officeDocument/2006/relationships/image" Target="../media/image71.png"/><Relationship Id="rId5" Type="http://schemas.openxmlformats.org/officeDocument/2006/relationships/image" Target="../media/image58.png"/><Relationship Id="rId15" Type="http://schemas.openxmlformats.org/officeDocument/2006/relationships/image" Target="../media/image69.png"/><Relationship Id="rId23" Type="http://schemas.openxmlformats.org/officeDocument/2006/relationships/image" Target="../media/image84.png"/><Relationship Id="rId28" Type="http://schemas.openxmlformats.org/officeDocument/2006/relationships/image" Target="../media/image89.svg"/><Relationship Id="rId36" Type="http://schemas.openxmlformats.org/officeDocument/2006/relationships/image" Target="../media/image97.svg"/><Relationship Id="rId10" Type="http://schemas.openxmlformats.org/officeDocument/2006/relationships/image" Target="../media/image64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" Type="http://schemas.openxmlformats.org/officeDocument/2006/relationships/image" Target="../media/image23.png"/><Relationship Id="rId9" Type="http://schemas.openxmlformats.org/officeDocument/2006/relationships/image" Target="../media/image7.png"/><Relationship Id="rId14" Type="http://schemas.openxmlformats.org/officeDocument/2006/relationships/image" Target="../media/image68.sv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svg"/><Relationship Id="rId35" Type="http://schemas.openxmlformats.org/officeDocument/2006/relationships/image" Target="../media/image96.png"/><Relationship Id="rId8" Type="http://schemas.openxmlformats.org/officeDocument/2006/relationships/image" Target="../media/image61.png"/><Relationship Id="rId3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9" Type="http://schemas.openxmlformats.org/officeDocument/2006/relationships/image" Target="../media/image72.svg"/><Relationship Id="rId21" Type="http://schemas.openxmlformats.org/officeDocument/2006/relationships/image" Target="../media/image81.svg"/><Relationship Id="rId34" Type="http://schemas.openxmlformats.org/officeDocument/2006/relationships/image" Target="../media/image94.png"/><Relationship Id="rId7" Type="http://schemas.openxmlformats.org/officeDocument/2006/relationships/image" Target="../media/image61.png"/><Relationship Id="rId12" Type="http://schemas.openxmlformats.org/officeDocument/2006/relationships/image" Target="../media/image65.svg"/><Relationship Id="rId17" Type="http://schemas.openxmlformats.org/officeDocument/2006/relationships/image" Target="../media/image70.svg"/><Relationship Id="rId25" Type="http://schemas.openxmlformats.org/officeDocument/2006/relationships/image" Target="../media/image85.svg"/><Relationship Id="rId33" Type="http://schemas.openxmlformats.org/officeDocument/2006/relationships/image" Target="../media/image93.svg"/><Relationship Id="rId38" Type="http://schemas.openxmlformats.org/officeDocument/2006/relationships/image" Target="../media/image71.png"/><Relationship Id="rId2" Type="http://schemas.openxmlformats.org/officeDocument/2006/relationships/image" Target="../media/image50.png"/><Relationship Id="rId16" Type="http://schemas.openxmlformats.org/officeDocument/2006/relationships/image" Target="../media/image69.png"/><Relationship Id="rId20" Type="http://schemas.openxmlformats.org/officeDocument/2006/relationships/image" Target="../media/image80.png"/><Relationship Id="rId29" Type="http://schemas.openxmlformats.org/officeDocument/2006/relationships/image" Target="../media/image8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37" Type="http://schemas.openxmlformats.org/officeDocument/2006/relationships/image" Target="../media/image97.svg"/><Relationship Id="rId5" Type="http://schemas.openxmlformats.org/officeDocument/2006/relationships/image" Target="../media/image59.png"/><Relationship Id="rId15" Type="http://schemas.openxmlformats.org/officeDocument/2006/relationships/image" Target="../media/image68.svg"/><Relationship Id="rId23" Type="http://schemas.openxmlformats.org/officeDocument/2006/relationships/image" Target="../media/image83.svg"/><Relationship Id="rId28" Type="http://schemas.openxmlformats.org/officeDocument/2006/relationships/image" Target="../media/image88.png"/><Relationship Id="rId36" Type="http://schemas.openxmlformats.org/officeDocument/2006/relationships/image" Target="../media/image96.png"/><Relationship Id="rId10" Type="http://schemas.openxmlformats.org/officeDocument/2006/relationships/image" Target="../media/image168.png"/><Relationship Id="rId19" Type="http://schemas.openxmlformats.org/officeDocument/2006/relationships/image" Target="../media/image79.svg"/><Relationship Id="rId31" Type="http://schemas.openxmlformats.org/officeDocument/2006/relationships/image" Target="../media/image91.svg"/><Relationship Id="rId4" Type="http://schemas.openxmlformats.org/officeDocument/2006/relationships/image" Target="../media/image58.png"/><Relationship Id="rId9" Type="http://schemas.openxmlformats.org/officeDocument/2006/relationships/image" Target="../media/image167.png"/><Relationship Id="rId14" Type="http://schemas.openxmlformats.org/officeDocument/2006/relationships/image" Target="../media/image67.png"/><Relationship Id="rId22" Type="http://schemas.openxmlformats.org/officeDocument/2006/relationships/image" Target="../media/image82.png"/><Relationship Id="rId27" Type="http://schemas.openxmlformats.org/officeDocument/2006/relationships/image" Target="../media/image87.svg"/><Relationship Id="rId30" Type="http://schemas.openxmlformats.org/officeDocument/2006/relationships/image" Target="../media/image90.png"/><Relationship Id="rId35" Type="http://schemas.openxmlformats.org/officeDocument/2006/relationships/image" Target="../media/image95.sv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image" Target="../media/image65.svg"/><Relationship Id="rId26" Type="http://schemas.openxmlformats.org/officeDocument/2006/relationships/image" Target="../media/image80.png"/><Relationship Id="rId39" Type="http://schemas.openxmlformats.org/officeDocument/2006/relationships/image" Target="../media/image93.svg"/><Relationship Id="rId21" Type="http://schemas.openxmlformats.org/officeDocument/2006/relationships/image" Target="../media/image68.svg"/><Relationship Id="rId34" Type="http://schemas.openxmlformats.org/officeDocument/2006/relationships/image" Target="../media/image88.png"/><Relationship Id="rId42" Type="http://schemas.openxmlformats.org/officeDocument/2006/relationships/image" Target="../media/image96.pn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6" Type="http://schemas.openxmlformats.org/officeDocument/2006/relationships/image" Target="../media/image174.svg"/><Relationship Id="rId29" Type="http://schemas.openxmlformats.org/officeDocument/2006/relationships/image" Target="../media/image8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110.png"/><Relationship Id="rId24" Type="http://schemas.openxmlformats.org/officeDocument/2006/relationships/image" Target="../media/image78.png"/><Relationship Id="rId32" Type="http://schemas.openxmlformats.org/officeDocument/2006/relationships/image" Target="../media/image86.png"/><Relationship Id="rId37" Type="http://schemas.openxmlformats.org/officeDocument/2006/relationships/image" Target="../media/image91.svg"/><Relationship Id="rId40" Type="http://schemas.openxmlformats.org/officeDocument/2006/relationships/image" Target="../media/image94.png"/><Relationship Id="rId45" Type="http://schemas.openxmlformats.org/officeDocument/2006/relationships/image" Target="../media/image72.svg"/><Relationship Id="rId5" Type="http://schemas.openxmlformats.org/officeDocument/2006/relationships/image" Target="../media/image59.png"/><Relationship Id="rId15" Type="http://schemas.openxmlformats.org/officeDocument/2006/relationships/image" Target="../media/image173.png"/><Relationship Id="rId23" Type="http://schemas.openxmlformats.org/officeDocument/2006/relationships/image" Target="../media/image70.svg"/><Relationship Id="rId28" Type="http://schemas.openxmlformats.org/officeDocument/2006/relationships/image" Target="../media/image82.png"/><Relationship Id="rId36" Type="http://schemas.openxmlformats.org/officeDocument/2006/relationships/image" Target="../media/image90.png"/><Relationship Id="rId10" Type="http://schemas.openxmlformats.org/officeDocument/2006/relationships/image" Target="../media/image170.svg"/><Relationship Id="rId19" Type="http://schemas.openxmlformats.org/officeDocument/2006/relationships/image" Target="../media/image66.png"/><Relationship Id="rId31" Type="http://schemas.openxmlformats.org/officeDocument/2006/relationships/image" Target="../media/image85.svg"/><Relationship Id="rId44" Type="http://schemas.openxmlformats.org/officeDocument/2006/relationships/image" Target="../media/image71.png"/><Relationship Id="rId4" Type="http://schemas.openxmlformats.org/officeDocument/2006/relationships/image" Target="../media/image58.png"/><Relationship Id="rId9" Type="http://schemas.openxmlformats.org/officeDocument/2006/relationships/image" Target="../media/image169.png"/><Relationship Id="rId14" Type="http://schemas.openxmlformats.org/officeDocument/2006/relationships/image" Target="../media/image172.svg"/><Relationship Id="rId22" Type="http://schemas.openxmlformats.org/officeDocument/2006/relationships/image" Target="../media/image69.png"/><Relationship Id="rId27" Type="http://schemas.openxmlformats.org/officeDocument/2006/relationships/image" Target="../media/image81.svg"/><Relationship Id="rId30" Type="http://schemas.openxmlformats.org/officeDocument/2006/relationships/image" Target="../media/image84.png"/><Relationship Id="rId35" Type="http://schemas.openxmlformats.org/officeDocument/2006/relationships/image" Target="../media/image89.svg"/><Relationship Id="rId43" Type="http://schemas.openxmlformats.org/officeDocument/2006/relationships/image" Target="../media/image97.sv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111.svg"/><Relationship Id="rId17" Type="http://schemas.openxmlformats.org/officeDocument/2006/relationships/image" Target="../media/image64.png"/><Relationship Id="rId25" Type="http://schemas.openxmlformats.org/officeDocument/2006/relationships/image" Target="../media/image79.svg"/><Relationship Id="rId33" Type="http://schemas.openxmlformats.org/officeDocument/2006/relationships/image" Target="../media/image87.svg"/><Relationship Id="rId38" Type="http://schemas.openxmlformats.org/officeDocument/2006/relationships/image" Target="../media/image92.png"/><Relationship Id="rId20" Type="http://schemas.openxmlformats.org/officeDocument/2006/relationships/image" Target="../media/image67.png"/><Relationship Id="rId41" Type="http://schemas.openxmlformats.org/officeDocument/2006/relationships/image" Target="../media/image95.sv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sv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9" Type="http://schemas.openxmlformats.org/officeDocument/2006/relationships/image" Target="../media/image176.svg"/><Relationship Id="rId21" Type="http://schemas.openxmlformats.org/officeDocument/2006/relationships/image" Target="../media/image83.svg"/><Relationship Id="rId34" Type="http://schemas.openxmlformats.org/officeDocument/2006/relationships/image" Target="../media/image96.png"/><Relationship Id="rId7" Type="http://schemas.openxmlformats.org/officeDocument/2006/relationships/image" Target="../media/image61.png"/><Relationship Id="rId12" Type="http://schemas.openxmlformats.org/officeDocument/2006/relationships/image" Target="../media/image67.png"/><Relationship Id="rId17" Type="http://schemas.openxmlformats.org/officeDocument/2006/relationships/image" Target="../media/image79.svg"/><Relationship Id="rId25" Type="http://schemas.openxmlformats.org/officeDocument/2006/relationships/image" Target="../media/image87.svg"/><Relationship Id="rId33" Type="http://schemas.openxmlformats.org/officeDocument/2006/relationships/image" Target="../media/image95.svg"/><Relationship Id="rId38" Type="http://schemas.openxmlformats.org/officeDocument/2006/relationships/image" Target="../media/image175.png"/><Relationship Id="rId2" Type="http://schemas.openxmlformats.org/officeDocument/2006/relationships/image" Target="../media/image50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6.pn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72.svg"/><Relationship Id="rId5" Type="http://schemas.openxmlformats.org/officeDocument/2006/relationships/image" Target="../media/image59.png"/><Relationship Id="rId15" Type="http://schemas.openxmlformats.org/officeDocument/2006/relationships/image" Target="../media/image70.svg"/><Relationship Id="rId23" Type="http://schemas.openxmlformats.org/officeDocument/2006/relationships/image" Target="../media/image85.svg"/><Relationship Id="rId28" Type="http://schemas.openxmlformats.org/officeDocument/2006/relationships/image" Target="../media/image90.png"/><Relationship Id="rId36" Type="http://schemas.openxmlformats.org/officeDocument/2006/relationships/image" Target="../media/image71.png"/><Relationship Id="rId10" Type="http://schemas.openxmlformats.org/officeDocument/2006/relationships/image" Target="../media/image65.svg"/><Relationship Id="rId19" Type="http://schemas.openxmlformats.org/officeDocument/2006/relationships/image" Target="../media/image81.svg"/><Relationship Id="rId31" Type="http://schemas.openxmlformats.org/officeDocument/2006/relationships/image" Target="../media/image93.svg"/><Relationship Id="rId4" Type="http://schemas.openxmlformats.org/officeDocument/2006/relationships/image" Target="../media/image58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84.png"/><Relationship Id="rId27" Type="http://schemas.openxmlformats.org/officeDocument/2006/relationships/image" Target="../media/image89.svg"/><Relationship Id="rId30" Type="http://schemas.openxmlformats.org/officeDocument/2006/relationships/image" Target="../media/image92.png"/><Relationship Id="rId35" Type="http://schemas.openxmlformats.org/officeDocument/2006/relationships/image" Target="../media/image97.sv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28.png"/><Relationship Id="rId2" Type="http://schemas.openxmlformats.org/officeDocument/2006/relationships/image" Target="../media/image30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41.png"/><Relationship Id="rId15" Type="http://schemas.openxmlformats.org/officeDocument/2006/relationships/image" Target="../media/image26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21" Type="http://schemas.openxmlformats.org/officeDocument/2006/relationships/image" Target="../media/image81.svg"/><Relationship Id="rId34" Type="http://schemas.openxmlformats.org/officeDocument/2006/relationships/image" Target="../media/image94.png"/><Relationship Id="rId7" Type="http://schemas.openxmlformats.org/officeDocument/2006/relationships/image" Target="../media/image61.png"/><Relationship Id="rId12" Type="http://schemas.openxmlformats.org/officeDocument/2006/relationships/image" Target="../media/image65.svg"/><Relationship Id="rId17" Type="http://schemas.openxmlformats.org/officeDocument/2006/relationships/image" Target="../media/image70.svg"/><Relationship Id="rId25" Type="http://schemas.openxmlformats.org/officeDocument/2006/relationships/image" Target="../media/image85.svg"/><Relationship Id="rId33" Type="http://schemas.openxmlformats.org/officeDocument/2006/relationships/image" Target="../media/image93.svg"/><Relationship Id="rId2" Type="http://schemas.openxmlformats.org/officeDocument/2006/relationships/image" Target="../media/image50.png"/><Relationship Id="rId16" Type="http://schemas.openxmlformats.org/officeDocument/2006/relationships/image" Target="../media/image69.png"/><Relationship Id="rId20" Type="http://schemas.openxmlformats.org/officeDocument/2006/relationships/image" Target="../media/image80.png"/><Relationship Id="rId29" Type="http://schemas.openxmlformats.org/officeDocument/2006/relationships/image" Target="../media/image8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37" Type="http://schemas.openxmlformats.org/officeDocument/2006/relationships/image" Target="../media/image97.svg"/><Relationship Id="rId5" Type="http://schemas.openxmlformats.org/officeDocument/2006/relationships/image" Target="../media/image59.png"/><Relationship Id="rId15" Type="http://schemas.openxmlformats.org/officeDocument/2006/relationships/image" Target="../media/image68.svg"/><Relationship Id="rId23" Type="http://schemas.openxmlformats.org/officeDocument/2006/relationships/image" Target="../media/image83.svg"/><Relationship Id="rId28" Type="http://schemas.openxmlformats.org/officeDocument/2006/relationships/image" Target="../media/image88.png"/><Relationship Id="rId36" Type="http://schemas.openxmlformats.org/officeDocument/2006/relationships/image" Target="../media/image96.png"/><Relationship Id="rId10" Type="http://schemas.openxmlformats.org/officeDocument/2006/relationships/image" Target="../media/image72.svg"/><Relationship Id="rId19" Type="http://schemas.openxmlformats.org/officeDocument/2006/relationships/image" Target="../media/image79.svg"/><Relationship Id="rId31" Type="http://schemas.openxmlformats.org/officeDocument/2006/relationships/image" Target="../media/image91.svg"/><Relationship Id="rId4" Type="http://schemas.openxmlformats.org/officeDocument/2006/relationships/image" Target="../media/image58.png"/><Relationship Id="rId9" Type="http://schemas.openxmlformats.org/officeDocument/2006/relationships/image" Target="../media/image71.png"/><Relationship Id="rId14" Type="http://schemas.openxmlformats.org/officeDocument/2006/relationships/image" Target="../media/image67.png"/><Relationship Id="rId22" Type="http://schemas.openxmlformats.org/officeDocument/2006/relationships/image" Target="../media/image82.png"/><Relationship Id="rId27" Type="http://schemas.openxmlformats.org/officeDocument/2006/relationships/image" Target="../media/image87.svg"/><Relationship Id="rId30" Type="http://schemas.openxmlformats.org/officeDocument/2006/relationships/image" Target="../media/image90.png"/><Relationship Id="rId35" Type="http://schemas.openxmlformats.org/officeDocument/2006/relationships/image" Target="../media/image95.sv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sv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9" Type="http://schemas.openxmlformats.org/officeDocument/2006/relationships/image" Target="../media/image178.svg"/><Relationship Id="rId21" Type="http://schemas.openxmlformats.org/officeDocument/2006/relationships/image" Target="../media/image83.svg"/><Relationship Id="rId34" Type="http://schemas.openxmlformats.org/officeDocument/2006/relationships/image" Target="../media/image96.png"/><Relationship Id="rId7" Type="http://schemas.openxmlformats.org/officeDocument/2006/relationships/image" Target="../media/image61.png"/><Relationship Id="rId12" Type="http://schemas.openxmlformats.org/officeDocument/2006/relationships/image" Target="../media/image67.png"/><Relationship Id="rId17" Type="http://schemas.openxmlformats.org/officeDocument/2006/relationships/image" Target="../media/image79.svg"/><Relationship Id="rId25" Type="http://schemas.openxmlformats.org/officeDocument/2006/relationships/image" Target="../media/image87.svg"/><Relationship Id="rId33" Type="http://schemas.openxmlformats.org/officeDocument/2006/relationships/image" Target="../media/image95.svg"/><Relationship Id="rId38" Type="http://schemas.openxmlformats.org/officeDocument/2006/relationships/image" Target="../media/image177.png"/><Relationship Id="rId2" Type="http://schemas.openxmlformats.org/officeDocument/2006/relationships/image" Target="../media/image50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6.pn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72.svg"/><Relationship Id="rId5" Type="http://schemas.openxmlformats.org/officeDocument/2006/relationships/image" Target="../media/image59.png"/><Relationship Id="rId15" Type="http://schemas.openxmlformats.org/officeDocument/2006/relationships/image" Target="../media/image70.svg"/><Relationship Id="rId23" Type="http://schemas.openxmlformats.org/officeDocument/2006/relationships/image" Target="../media/image85.svg"/><Relationship Id="rId28" Type="http://schemas.openxmlformats.org/officeDocument/2006/relationships/image" Target="../media/image90.png"/><Relationship Id="rId36" Type="http://schemas.openxmlformats.org/officeDocument/2006/relationships/image" Target="../media/image71.png"/><Relationship Id="rId10" Type="http://schemas.openxmlformats.org/officeDocument/2006/relationships/image" Target="../media/image65.svg"/><Relationship Id="rId19" Type="http://schemas.openxmlformats.org/officeDocument/2006/relationships/image" Target="../media/image81.svg"/><Relationship Id="rId31" Type="http://schemas.openxmlformats.org/officeDocument/2006/relationships/image" Target="../media/image93.svg"/><Relationship Id="rId4" Type="http://schemas.openxmlformats.org/officeDocument/2006/relationships/image" Target="../media/image58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84.png"/><Relationship Id="rId27" Type="http://schemas.openxmlformats.org/officeDocument/2006/relationships/image" Target="../media/image89.svg"/><Relationship Id="rId30" Type="http://schemas.openxmlformats.org/officeDocument/2006/relationships/image" Target="../media/image92.png"/><Relationship Id="rId35" Type="http://schemas.openxmlformats.org/officeDocument/2006/relationships/image" Target="../media/image97.sv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9" Type="http://schemas.openxmlformats.org/officeDocument/2006/relationships/image" Target="../media/image72.svg"/><Relationship Id="rId21" Type="http://schemas.openxmlformats.org/officeDocument/2006/relationships/image" Target="../media/image81.svg"/><Relationship Id="rId34" Type="http://schemas.openxmlformats.org/officeDocument/2006/relationships/image" Target="../media/image94.png"/><Relationship Id="rId7" Type="http://schemas.openxmlformats.org/officeDocument/2006/relationships/image" Target="../media/image61.png"/><Relationship Id="rId12" Type="http://schemas.openxmlformats.org/officeDocument/2006/relationships/image" Target="../media/image65.svg"/><Relationship Id="rId17" Type="http://schemas.openxmlformats.org/officeDocument/2006/relationships/image" Target="../media/image70.svg"/><Relationship Id="rId25" Type="http://schemas.openxmlformats.org/officeDocument/2006/relationships/image" Target="../media/image85.svg"/><Relationship Id="rId33" Type="http://schemas.openxmlformats.org/officeDocument/2006/relationships/image" Target="../media/image93.svg"/><Relationship Id="rId38" Type="http://schemas.openxmlformats.org/officeDocument/2006/relationships/image" Target="../media/image71.png"/><Relationship Id="rId2" Type="http://schemas.openxmlformats.org/officeDocument/2006/relationships/image" Target="../media/image50.png"/><Relationship Id="rId16" Type="http://schemas.openxmlformats.org/officeDocument/2006/relationships/image" Target="../media/image69.png"/><Relationship Id="rId20" Type="http://schemas.openxmlformats.org/officeDocument/2006/relationships/image" Target="../media/image80.png"/><Relationship Id="rId29" Type="http://schemas.openxmlformats.org/officeDocument/2006/relationships/image" Target="../media/image8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37" Type="http://schemas.openxmlformats.org/officeDocument/2006/relationships/image" Target="../media/image97.svg"/><Relationship Id="rId5" Type="http://schemas.openxmlformats.org/officeDocument/2006/relationships/image" Target="../media/image59.png"/><Relationship Id="rId15" Type="http://schemas.openxmlformats.org/officeDocument/2006/relationships/image" Target="../media/image68.svg"/><Relationship Id="rId23" Type="http://schemas.openxmlformats.org/officeDocument/2006/relationships/image" Target="../media/image83.svg"/><Relationship Id="rId28" Type="http://schemas.openxmlformats.org/officeDocument/2006/relationships/image" Target="../media/image88.png"/><Relationship Id="rId36" Type="http://schemas.openxmlformats.org/officeDocument/2006/relationships/image" Target="../media/image96.png"/><Relationship Id="rId10" Type="http://schemas.openxmlformats.org/officeDocument/2006/relationships/image" Target="../media/image174.svg"/><Relationship Id="rId19" Type="http://schemas.openxmlformats.org/officeDocument/2006/relationships/image" Target="../media/image79.svg"/><Relationship Id="rId31" Type="http://schemas.openxmlformats.org/officeDocument/2006/relationships/image" Target="../media/image91.svg"/><Relationship Id="rId4" Type="http://schemas.openxmlformats.org/officeDocument/2006/relationships/image" Target="../media/image58.png"/><Relationship Id="rId9" Type="http://schemas.openxmlformats.org/officeDocument/2006/relationships/image" Target="../media/image173.png"/><Relationship Id="rId14" Type="http://schemas.openxmlformats.org/officeDocument/2006/relationships/image" Target="../media/image67.png"/><Relationship Id="rId22" Type="http://schemas.openxmlformats.org/officeDocument/2006/relationships/image" Target="../media/image82.png"/><Relationship Id="rId27" Type="http://schemas.openxmlformats.org/officeDocument/2006/relationships/image" Target="../media/image87.svg"/><Relationship Id="rId30" Type="http://schemas.openxmlformats.org/officeDocument/2006/relationships/image" Target="../media/image90.png"/><Relationship Id="rId35" Type="http://schemas.openxmlformats.org/officeDocument/2006/relationships/image" Target="../media/image95.sv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9" Type="http://schemas.openxmlformats.org/officeDocument/2006/relationships/image" Target="../media/image72.svg"/><Relationship Id="rId21" Type="http://schemas.openxmlformats.org/officeDocument/2006/relationships/image" Target="../media/image81.svg"/><Relationship Id="rId34" Type="http://schemas.openxmlformats.org/officeDocument/2006/relationships/image" Target="../media/image94.png"/><Relationship Id="rId7" Type="http://schemas.openxmlformats.org/officeDocument/2006/relationships/image" Target="../media/image61.png"/><Relationship Id="rId12" Type="http://schemas.openxmlformats.org/officeDocument/2006/relationships/image" Target="../media/image65.svg"/><Relationship Id="rId17" Type="http://schemas.openxmlformats.org/officeDocument/2006/relationships/image" Target="../media/image70.svg"/><Relationship Id="rId25" Type="http://schemas.openxmlformats.org/officeDocument/2006/relationships/image" Target="../media/image85.svg"/><Relationship Id="rId33" Type="http://schemas.openxmlformats.org/officeDocument/2006/relationships/image" Target="../media/image93.svg"/><Relationship Id="rId38" Type="http://schemas.openxmlformats.org/officeDocument/2006/relationships/image" Target="../media/image71.png"/><Relationship Id="rId2" Type="http://schemas.openxmlformats.org/officeDocument/2006/relationships/image" Target="../media/image50.png"/><Relationship Id="rId16" Type="http://schemas.openxmlformats.org/officeDocument/2006/relationships/image" Target="../media/image69.png"/><Relationship Id="rId20" Type="http://schemas.openxmlformats.org/officeDocument/2006/relationships/image" Target="../media/image80.png"/><Relationship Id="rId29" Type="http://schemas.openxmlformats.org/officeDocument/2006/relationships/image" Target="../media/image8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37" Type="http://schemas.openxmlformats.org/officeDocument/2006/relationships/image" Target="../media/image97.svg"/><Relationship Id="rId5" Type="http://schemas.openxmlformats.org/officeDocument/2006/relationships/image" Target="../media/image59.png"/><Relationship Id="rId15" Type="http://schemas.openxmlformats.org/officeDocument/2006/relationships/image" Target="../media/image68.svg"/><Relationship Id="rId23" Type="http://schemas.openxmlformats.org/officeDocument/2006/relationships/image" Target="../media/image83.svg"/><Relationship Id="rId28" Type="http://schemas.openxmlformats.org/officeDocument/2006/relationships/image" Target="../media/image88.png"/><Relationship Id="rId36" Type="http://schemas.openxmlformats.org/officeDocument/2006/relationships/image" Target="../media/image96.png"/><Relationship Id="rId10" Type="http://schemas.openxmlformats.org/officeDocument/2006/relationships/image" Target="../media/image168.png"/><Relationship Id="rId19" Type="http://schemas.openxmlformats.org/officeDocument/2006/relationships/image" Target="../media/image79.svg"/><Relationship Id="rId31" Type="http://schemas.openxmlformats.org/officeDocument/2006/relationships/image" Target="../media/image91.svg"/><Relationship Id="rId4" Type="http://schemas.openxmlformats.org/officeDocument/2006/relationships/image" Target="../media/image58.png"/><Relationship Id="rId9" Type="http://schemas.openxmlformats.org/officeDocument/2006/relationships/image" Target="../media/image142.png"/><Relationship Id="rId14" Type="http://schemas.openxmlformats.org/officeDocument/2006/relationships/image" Target="../media/image67.png"/><Relationship Id="rId22" Type="http://schemas.openxmlformats.org/officeDocument/2006/relationships/image" Target="../media/image82.png"/><Relationship Id="rId27" Type="http://schemas.openxmlformats.org/officeDocument/2006/relationships/image" Target="../media/image87.svg"/><Relationship Id="rId30" Type="http://schemas.openxmlformats.org/officeDocument/2006/relationships/image" Target="../media/image90.png"/><Relationship Id="rId35" Type="http://schemas.openxmlformats.org/officeDocument/2006/relationships/image" Target="../media/image95.sv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svg"/><Relationship Id="rId18" Type="http://schemas.openxmlformats.org/officeDocument/2006/relationships/image" Target="../media/image70.svg"/><Relationship Id="rId26" Type="http://schemas.openxmlformats.org/officeDocument/2006/relationships/image" Target="../media/image85.svg"/><Relationship Id="rId39" Type="http://schemas.openxmlformats.org/officeDocument/2006/relationships/image" Target="../media/image71.png"/><Relationship Id="rId21" Type="http://schemas.openxmlformats.org/officeDocument/2006/relationships/image" Target="../media/image80.png"/><Relationship Id="rId34" Type="http://schemas.openxmlformats.org/officeDocument/2006/relationships/image" Target="../media/image93.svg"/><Relationship Id="rId7" Type="http://schemas.openxmlformats.org/officeDocument/2006/relationships/image" Target="../media/image61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38" Type="http://schemas.openxmlformats.org/officeDocument/2006/relationships/image" Target="../media/image97.svg"/><Relationship Id="rId2" Type="http://schemas.openxmlformats.org/officeDocument/2006/relationships/image" Target="../media/image50.png"/><Relationship Id="rId16" Type="http://schemas.openxmlformats.org/officeDocument/2006/relationships/image" Target="../media/image68.svg"/><Relationship Id="rId20" Type="http://schemas.openxmlformats.org/officeDocument/2006/relationships/image" Target="../media/image79.sv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chart" Target="../charts/chart1.xml"/><Relationship Id="rId24" Type="http://schemas.openxmlformats.org/officeDocument/2006/relationships/image" Target="../media/image83.svg"/><Relationship Id="rId32" Type="http://schemas.openxmlformats.org/officeDocument/2006/relationships/image" Target="../media/image91.svg"/><Relationship Id="rId37" Type="http://schemas.openxmlformats.org/officeDocument/2006/relationships/image" Target="../media/image96.png"/><Relationship Id="rId40" Type="http://schemas.openxmlformats.org/officeDocument/2006/relationships/image" Target="../media/image72.svg"/><Relationship Id="rId5" Type="http://schemas.openxmlformats.org/officeDocument/2006/relationships/image" Target="../media/image59.png"/><Relationship Id="rId15" Type="http://schemas.openxmlformats.org/officeDocument/2006/relationships/image" Target="../media/image67.png"/><Relationship Id="rId23" Type="http://schemas.openxmlformats.org/officeDocument/2006/relationships/image" Target="../media/image82.png"/><Relationship Id="rId28" Type="http://schemas.openxmlformats.org/officeDocument/2006/relationships/image" Target="../media/image87.svg"/><Relationship Id="rId36" Type="http://schemas.openxmlformats.org/officeDocument/2006/relationships/image" Target="../media/image95.svg"/><Relationship Id="rId10" Type="http://schemas.openxmlformats.org/officeDocument/2006/relationships/image" Target="../media/image168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" Type="http://schemas.openxmlformats.org/officeDocument/2006/relationships/image" Target="../media/image58.png"/><Relationship Id="rId9" Type="http://schemas.openxmlformats.org/officeDocument/2006/relationships/image" Target="../media/image142.png"/><Relationship Id="rId14" Type="http://schemas.openxmlformats.org/officeDocument/2006/relationships/image" Target="../media/image66.png"/><Relationship Id="rId22" Type="http://schemas.openxmlformats.org/officeDocument/2006/relationships/image" Target="../media/image81.svg"/><Relationship Id="rId27" Type="http://schemas.openxmlformats.org/officeDocument/2006/relationships/image" Target="../media/image86.png"/><Relationship Id="rId30" Type="http://schemas.openxmlformats.org/officeDocument/2006/relationships/image" Target="../media/image89.svg"/><Relationship Id="rId35" Type="http://schemas.openxmlformats.org/officeDocument/2006/relationships/image" Target="../media/image94.pn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1.png"/><Relationship Id="rId18" Type="http://schemas.openxmlformats.org/officeDocument/2006/relationships/image" Target="../media/image65.svg"/><Relationship Id="rId26" Type="http://schemas.openxmlformats.org/officeDocument/2006/relationships/image" Target="../media/image83.svg"/><Relationship Id="rId39" Type="http://schemas.openxmlformats.org/officeDocument/2006/relationships/image" Target="../media/image96.png"/><Relationship Id="rId21" Type="http://schemas.openxmlformats.org/officeDocument/2006/relationships/image" Target="../media/image78.png"/><Relationship Id="rId34" Type="http://schemas.openxmlformats.org/officeDocument/2006/relationships/image" Target="../media/image91.svg"/><Relationship Id="rId42" Type="http://schemas.openxmlformats.org/officeDocument/2006/relationships/image" Target="../media/image186.pn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6" Type="http://schemas.openxmlformats.org/officeDocument/2006/relationships/image" Target="../media/image184.png"/><Relationship Id="rId20" Type="http://schemas.openxmlformats.org/officeDocument/2006/relationships/image" Target="../media/image70.svg"/><Relationship Id="rId29" Type="http://schemas.openxmlformats.org/officeDocument/2006/relationships/image" Target="../media/image86.png"/><Relationship Id="rId41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179.png"/><Relationship Id="rId24" Type="http://schemas.openxmlformats.org/officeDocument/2006/relationships/image" Target="../media/image81.svg"/><Relationship Id="rId32" Type="http://schemas.openxmlformats.org/officeDocument/2006/relationships/image" Target="../media/image89.svg"/><Relationship Id="rId37" Type="http://schemas.openxmlformats.org/officeDocument/2006/relationships/image" Target="../media/image94.png"/><Relationship Id="rId40" Type="http://schemas.openxmlformats.org/officeDocument/2006/relationships/image" Target="../media/image97.svg"/><Relationship Id="rId5" Type="http://schemas.openxmlformats.org/officeDocument/2006/relationships/image" Target="../media/image59.png"/><Relationship Id="rId15" Type="http://schemas.openxmlformats.org/officeDocument/2006/relationships/image" Target="../media/image183.png"/><Relationship Id="rId23" Type="http://schemas.openxmlformats.org/officeDocument/2006/relationships/image" Target="../media/image80.png"/><Relationship Id="rId28" Type="http://schemas.openxmlformats.org/officeDocument/2006/relationships/image" Target="../media/image85.svg"/><Relationship Id="rId36" Type="http://schemas.openxmlformats.org/officeDocument/2006/relationships/image" Target="../media/image93.svg"/><Relationship Id="rId10" Type="http://schemas.openxmlformats.org/officeDocument/2006/relationships/image" Target="../media/image72.svg"/><Relationship Id="rId19" Type="http://schemas.openxmlformats.org/officeDocument/2006/relationships/image" Target="../media/image69.png"/><Relationship Id="rId31" Type="http://schemas.openxmlformats.org/officeDocument/2006/relationships/image" Target="../media/image88.png"/><Relationship Id="rId4" Type="http://schemas.openxmlformats.org/officeDocument/2006/relationships/image" Target="../media/image58.png"/><Relationship Id="rId9" Type="http://schemas.openxmlformats.org/officeDocument/2006/relationships/image" Target="../media/image71.png"/><Relationship Id="rId14" Type="http://schemas.openxmlformats.org/officeDocument/2006/relationships/image" Target="../media/image182.svg"/><Relationship Id="rId22" Type="http://schemas.openxmlformats.org/officeDocument/2006/relationships/image" Target="../media/image79.svg"/><Relationship Id="rId27" Type="http://schemas.openxmlformats.org/officeDocument/2006/relationships/image" Target="../media/image84.png"/><Relationship Id="rId30" Type="http://schemas.openxmlformats.org/officeDocument/2006/relationships/image" Target="../media/image87.svg"/><Relationship Id="rId35" Type="http://schemas.openxmlformats.org/officeDocument/2006/relationships/image" Target="../media/image92.png"/><Relationship Id="rId43" Type="http://schemas.openxmlformats.org/officeDocument/2006/relationships/image" Target="../media/image187.sv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180.svg"/><Relationship Id="rId17" Type="http://schemas.openxmlformats.org/officeDocument/2006/relationships/image" Target="../media/image64.png"/><Relationship Id="rId25" Type="http://schemas.openxmlformats.org/officeDocument/2006/relationships/image" Target="../media/image82.png"/><Relationship Id="rId33" Type="http://schemas.openxmlformats.org/officeDocument/2006/relationships/image" Target="../media/image90.png"/><Relationship Id="rId38" Type="http://schemas.openxmlformats.org/officeDocument/2006/relationships/image" Target="../media/image95.sv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81.svg"/><Relationship Id="rId26" Type="http://schemas.openxmlformats.org/officeDocument/2006/relationships/image" Target="../media/image89.svg"/><Relationship Id="rId39" Type="http://schemas.openxmlformats.org/officeDocument/2006/relationships/image" Target="../media/image187.svg"/><Relationship Id="rId21" Type="http://schemas.openxmlformats.org/officeDocument/2006/relationships/image" Target="../media/image84.png"/><Relationship Id="rId34" Type="http://schemas.openxmlformats.org/officeDocument/2006/relationships/image" Target="../media/image97.svg"/><Relationship Id="rId7" Type="http://schemas.openxmlformats.org/officeDocument/2006/relationships/image" Target="../media/image61.png"/><Relationship Id="rId12" Type="http://schemas.openxmlformats.org/officeDocument/2006/relationships/image" Target="../media/image65.sv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38" Type="http://schemas.openxmlformats.org/officeDocument/2006/relationships/image" Target="../media/image186.png"/><Relationship Id="rId2" Type="http://schemas.openxmlformats.org/officeDocument/2006/relationships/image" Target="../media/image50.png"/><Relationship Id="rId16" Type="http://schemas.openxmlformats.org/officeDocument/2006/relationships/image" Target="../media/image79.svg"/><Relationship Id="rId20" Type="http://schemas.openxmlformats.org/officeDocument/2006/relationships/image" Target="../media/image83.sv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24" Type="http://schemas.openxmlformats.org/officeDocument/2006/relationships/image" Target="../media/image87.svg"/><Relationship Id="rId32" Type="http://schemas.openxmlformats.org/officeDocument/2006/relationships/image" Target="../media/image95.svg"/><Relationship Id="rId37" Type="http://schemas.openxmlformats.org/officeDocument/2006/relationships/image" Target="../media/image185.png"/><Relationship Id="rId5" Type="http://schemas.openxmlformats.org/officeDocument/2006/relationships/image" Target="../media/image59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svg"/><Relationship Id="rId36" Type="http://schemas.openxmlformats.org/officeDocument/2006/relationships/image" Target="../media/image72.svg"/><Relationship Id="rId10" Type="http://schemas.openxmlformats.org/officeDocument/2006/relationships/image" Target="../media/image174.sv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58.png"/><Relationship Id="rId9" Type="http://schemas.openxmlformats.org/officeDocument/2006/relationships/image" Target="../media/image173.png"/><Relationship Id="rId14" Type="http://schemas.openxmlformats.org/officeDocument/2006/relationships/image" Target="../media/image70.svg"/><Relationship Id="rId22" Type="http://schemas.openxmlformats.org/officeDocument/2006/relationships/image" Target="../media/image85.svg"/><Relationship Id="rId27" Type="http://schemas.openxmlformats.org/officeDocument/2006/relationships/image" Target="../media/image90.png"/><Relationship Id="rId30" Type="http://schemas.openxmlformats.org/officeDocument/2006/relationships/image" Target="../media/image93.svg"/><Relationship Id="rId35" Type="http://schemas.openxmlformats.org/officeDocument/2006/relationships/image" Target="../media/image71.pn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81.svg"/><Relationship Id="rId26" Type="http://schemas.openxmlformats.org/officeDocument/2006/relationships/image" Target="../media/image89.svg"/><Relationship Id="rId39" Type="http://schemas.openxmlformats.org/officeDocument/2006/relationships/image" Target="../media/image187.svg"/><Relationship Id="rId21" Type="http://schemas.openxmlformats.org/officeDocument/2006/relationships/image" Target="../media/image84.png"/><Relationship Id="rId34" Type="http://schemas.openxmlformats.org/officeDocument/2006/relationships/image" Target="../media/image97.svg"/><Relationship Id="rId7" Type="http://schemas.openxmlformats.org/officeDocument/2006/relationships/image" Target="../media/image61.png"/><Relationship Id="rId12" Type="http://schemas.openxmlformats.org/officeDocument/2006/relationships/image" Target="../media/image65.sv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38" Type="http://schemas.openxmlformats.org/officeDocument/2006/relationships/image" Target="../media/image186.png"/><Relationship Id="rId2" Type="http://schemas.openxmlformats.org/officeDocument/2006/relationships/image" Target="../media/image50.png"/><Relationship Id="rId16" Type="http://schemas.openxmlformats.org/officeDocument/2006/relationships/image" Target="../media/image79.svg"/><Relationship Id="rId20" Type="http://schemas.openxmlformats.org/officeDocument/2006/relationships/image" Target="../media/image83.sv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24" Type="http://schemas.openxmlformats.org/officeDocument/2006/relationships/image" Target="../media/image87.svg"/><Relationship Id="rId32" Type="http://schemas.openxmlformats.org/officeDocument/2006/relationships/image" Target="../media/image95.svg"/><Relationship Id="rId37" Type="http://schemas.openxmlformats.org/officeDocument/2006/relationships/image" Target="../media/image185.png"/><Relationship Id="rId5" Type="http://schemas.openxmlformats.org/officeDocument/2006/relationships/image" Target="../media/image59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svg"/><Relationship Id="rId36" Type="http://schemas.openxmlformats.org/officeDocument/2006/relationships/image" Target="../media/image72.svg"/><Relationship Id="rId10" Type="http://schemas.openxmlformats.org/officeDocument/2006/relationships/image" Target="../media/image189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58.png"/><Relationship Id="rId9" Type="http://schemas.openxmlformats.org/officeDocument/2006/relationships/image" Target="../media/image188.png"/><Relationship Id="rId14" Type="http://schemas.openxmlformats.org/officeDocument/2006/relationships/image" Target="../media/image70.svg"/><Relationship Id="rId22" Type="http://schemas.openxmlformats.org/officeDocument/2006/relationships/image" Target="../media/image85.svg"/><Relationship Id="rId27" Type="http://schemas.openxmlformats.org/officeDocument/2006/relationships/image" Target="../media/image90.png"/><Relationship Id="rId30" Type="http://schemas.openxmlformats.org/officeDocument/2006/relationships/image" Target="../media/image93.svg"/><Relationship Id="rId35" Type="http://schemas.openxmlformats.org/officeDocument/2006/relationships/image" Target="../media/image71.pn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png"/><Relationship Id="rId18" Type="http://schemas.openxmlformats.org/officeDocument/2006/relationships/image" Target="../media/image79.svg"/><Relationship Id="rId26" Type="http://schemas.openxmlformats.org/officeDocument/2006/relationships/image" Target="../media/image87.svg"/><Relationship Id="rId39" Type="http://schemas.openxmlformats.org/officeDocument/2006/relationships/image" Target="../media/image185.png"/><Relationship Id="rId21" Type="http://schemas.openxmlformats.org/officeDocument/2006/relationships/image" Target="../media/image82.png"/><Relationship Id="rId34" Type="http://schemas.openxmlformats.org/officeDocument/2006/relationships/image" Target="../media/image95.sv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6" Type="http://schemas.openxmlformats.org/officeDocument/2006/relationships/image" Target="../media/image70.svg"/><Relationship Id="rId20" Type="http://schemas.openxmlformats.org/officeDocument/2006/relationships/image" Target="../media/image81.svg"/><Relationship Id="rId29" Type="http://schemas.openxmlformats.org/officeDocument/2006/relationships/image" Target="../media/image90.png"/><Relationship Id="rId41" Type="http://schemas.openxmlformats.org/officeDocument/2006/relationships/image" Target="../media/image18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142.png"/><Relationship Id="rId24" Type="http://schemas.openxmlformats.org/officeDocument/2006/relationships/image" Target="../media/image85.svg"/><Relationship Id="rId32" Type="http://schemas.openxmlformats.org/officeDocument/2006/relationships/image" Target="../media/image93.svg"/><Relationship Id="rId37" Type="http://schemas.openxmlformats.org/officeDocument/2006/relationships/image" Target="../media/image71.png"/><Relationship Id="rId40" Type="http://schemas.openxmlformats.org/officeDocument/2006/relationships/image" Target="../media/image186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84.png"/><Relationship Id="rId28" Type="http://schemas.openxmlformats.org/officeDocument/2006/relationships/image" Target="../media/image89.svg"/><Relationship Id="rId36" Type="http://schemas.openxmlformats.org/officeDocument/2006/relationships/image" Target="../media/image97.svg"/><Relationship Id="rId10" Type="http://schemas.openxmlformats.org/officeDocument/2006/relationships/image" Target="../media/image191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" Type="http://schemas.openxmlformats.org/officeDocument/2006/relationships/image" Target="../media/image58.png"/><Relationship Id="rId9" Type="http://schemas.openxmlformats.org/officeDocument/2006/relationships/image" Target="../media/image190.png"/><Relationship Id="rId14" Type="http://schemas.openxmlformats.org/officeDocument/2006/relationships/image" Target="../media/image65.sv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svg"/><Relationship Id="rId35" Type="http://schemas.openxmlformats.org/officeDocument/2006/relationships/image" Target="../media/image96.pn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168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72.sv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18" Type="http://schemas.openxmlformats.org/officeDocument/2006/relationships/image" Target="../media/image132.png"/><Relationship Id="rId26" Type="http://schemas.openxmlformats.org/officeDocument/2006/relationships/image" Target="../media/image80.png"/><Relationship Id="rId39" Type="http://schemas.openxmlformats.org/officeDocument/2006/relationships/image" Target="../media/image93.svg"/><Relationship Id="rId21" Type="http://schemas.openxmlformats.org/officeDocument/2006/relationships/image" Target="../media/image65.svg"/><Relationship Id="rId34" Type="http://schemas.openxmlformats.org/officeDocument/2006/relationships/image" Target="../media/image88.png"/><Relationship Id="rId42" Type="http://schemas.openxmlformats.org/officeDocument/2006/relationships/image" Target="../media/image96.pn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6" Type="http://schemas.openxmlformats.org/officeDocument/2006/relationships/image" Target="../media/image130.png"/><Relationship Id="rId29" Type="http://schemas.openxmlformats.org/officeDocument/2006/relationships/image" Target="../media/image8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71.png"/><Relationship Id="rId24" Type="http://schemas.openxmlformats.org/officeDocument/2006/relationships/image" Target="../media/image78.png"/><Relationship Id="rId32" Type="http://schemas.openxmlformats.org/officeDocument/2006/relationships/image" Target="../media/image86.png"/><Relationship Id="rId37" Type="http://schemas.openxmlformats.org/officeDocument/2006/relationships/image" Target="../media/image91.svg"/><Relationship Id="rId40" Type="http://schemas.openxmlformats.org/officeDocument/2006/relationships/image" Target="../media/image94.png"/><Relationship Id="rId45" Type="http://schemas.openxmlformats.org/officeDocument/2006/relationships/image" Target="../media/image186.png"/><Relationship Id="rId5" Type="http://schemas.openxmlformats.org/officeDocument/2006/relationships/image" Target="../media/image59.png"/><Relationship Id="rId15" Type="http://schemas.openxmlformats.org/officeDocument/2006/relationships/image" Target="../media/image129.png"/><Relationship Id="rId23" Type="http://schemas.openxmlformats.org/officeDocument/2006/relationships/image" Target="../media/image70.svg"/><Relationship Id="rId28" Type="http://schemas.openxmlformats.org/officeDocument/2006/relationships/image" Target="../media/image82.png"/><Relationship Id="rId36" Type="http://schemas.openxmlformats.org/officeDocument/2006/relationships/image" Target="../media/image90.png"/><Relationship Id="rId10" Type="http://schemas.openxmlformats.org/officeDocument/2006/relationships/image" Target="../media/image174.svg"/><Relationship Id="rId19" Type="http://schemas.openxmlformats.org/officeDocument/2006/relationships/image" Target="../media/image133.png"/><Relationship Id="rId31" Type="http://schemas.openxmlformats.org/officeDocument/2006/relationships/image" Target="../media/image85.svg"/><Relationship Id="rId44" Type="http://schemas.openxmlformats.org/officeDocument/2006/relationships/image" Target="../media/image185.png"/><Relationship Id="rId4" Type="http://schemas.openxmlformats.org/officeDocument/2006/relationships/image" Target="../media/image58.png"/><Relationship Id="rId9" Type="http://schemas.openxmlformats.org/officeDocument/2006/relationships/image" Target="../media/image173.png"/><Relationship Id="rId14" Type="http://schemas.openxmlformats.org/officeDocument/2006/relationships/image" Target="../media/image111.svg"/><Relationship Id="rId22" Type="http://schemas.openxmlformats.org/officeDocument/2006/relationships/image" Target="../media/image69.png"/><Relationship Id="rId27" Type="http://schemas.openxmlformats.org/officeDocument/2006/relationships/image" Target="../media/image81.svg"/><Relationship Id="rId30" Type="http://schemas.openxmlformats.org/officeDocument/2006/relationships/image" Target="../media/image84.png"/><Relationship Id="rId35" Type="http://schemas.openxmlformats.org/officeDocument/2006/relationships/image" Target="../media/image89.svg"/><Relationship Id="rId43" Type="http://schemas.openxmlformats.org/officeDocument/2006/relationships/image" Target="../media/image97.sv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72.svg"/><Relationship Id="rId17" Type="http://schemas.openxmlformats.org/officeDocument/2006/relationships/image" Target="../media/image131.png"/><Relationship Id="rId25" Type="http://schemas.openxmlformats.org/officeDocument/2006/relationships/image" Target="../media/image79.svg"/><Relationship Id="rId33" Type="http://schemas.openxmlformats.org/officeDocument/2006/relationships/image" Target="../media/image87.svg"/><Relationship Id="rId38" Type="http://schemas.openxmlformats.org/officeDocument/2006/relationships/image" Target="../media/image92.png"/><Relationship Id="rId46" Type="http://schemas.openxmlformats.org/officeDocument/2006/relationships/image" Target="../media/image187.svg"/><Relationship Id="rId20" Type="http://schemas.openxmlformats.org/officeDocument/2006/relationships/image" Target="../media/image64.png"/><Relationship Id="rId41" Type="http://schemas.openxmlformats.org/officeDocument/2006/relationships/image" Target="../media/image9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gif"/><Relationship Id="rId5" Type="http://schemas.openxmlformats.org/officeDocument/2006/relationships/image" Target="../media/image45.gif"/><Relationship Id="rId4" Type="http://schemas.openxmlformats.org/officeDocument/2006/relationships/image" Target="../media/image44.gif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26" Type="http://schemas.openxmlformats.org/officeDocument/2006/relationships/image" Target="../media/image91.svg"/><Relationship Id="rId21" Type="http://schemas.openxmlformats.org/officeDocument/2006/relationships/image" Target="../media/image86.png"/><Relationship Id="rId34" Type="http://schemas.openxmlformats.org/officeDocument/2006/relationships/image" Target="../media/image72.svg"/><Relationship Id="rId7" Type="http://schemas.openxmlformats.org/officeDocument/2006/relationships/image" Target="../media/image61.png"/><Relationship Id="rId12" Type="http://schemas.openxmlformats.org/officeDocument/2006/relationships/image" Target="../media/image70.sv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71.png"/><Relationship Id="rId2" Type="http://schemas.openxmlformats.org/officeDocument/2006/relationships/image" Target="../media/image50.png"/><Relationship Id="rId16" Type="http://schemas.openxmlformats.org/officeDocument/2006/relationships/image" Target="../media/image81.svg"/><Relationship Id="rId20" Type="http://schemas.openxmlformats.org/officeDocument/2006/relationships/image" Target="../media/image85.sv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9.png"/><Relationship Id="rId24" Type="http://schemas.openxmlformats.org/officeDocument/2006/relationships/image" Target="../media/image89.svg"/><Relationship Id="rId32" Type="http://schemas.openxmlformats.org/officeDocument/2006/relationships/image" Target="../media/image97.svg"/><Relationship Id="rId37" Type="http://schemas.openxmlformats.org/officeDocument/2006/relationships/image" Target="../media/image187.svg"/><Relationship Id="rId5" Type="http://schemas.openxmlformats.org/officeDocument/2006/relationships/image" Target="../media/image59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svg"/><Relationship Id="rId36" Type="http://schemas.openxmlformats.org/officeDocument/2006/relationships/image" Target="../media/image186.png"/><Relationship Id="rId10" Type="http://schemas.openxmlformats.org/officeDocument/2006/relationships/image" Target="../media/image65.sv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58.png"/><Relationship Id="rId9" Type="http://schemas.openxmlformats.org/officeDocument/2006/relationships/image" Target="../media/image64.png"/><Relationship Id="rId14" Type="http://schemas.openxmlformats.org/officeDocument/2006/relationships/image" Target="../media/image79.svg"/><Relationship Id="rId22" Type="http://schemas.openxmlformats.org/officeDocument/2006/relationships/image" Target="../media/image87.svg"/><Relationship Id="rId27" Type="http://schemas.openxmlformats.org/officeDocument/2006/relationships/image" Target="../media/image92.png"/><Relationship Id="rId30" Type="http://schemas.openxmlformats.org/officeDocument/2006/relationships/image" Target="../media/image95.svg"/><Relationship Id="rId35" Type="http://schemas.openxmlformats.org/officeDocument/2006/relationships/image" Target="../media/image185.pn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59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11" Type="http://schemas.openxmlformats.org/officeDocument/2006/relationships/image" Target="../media/image11.png"/><Relationship Id="rId5" Type="http://schemas.openxmlformats.org/officeDocument/2006/relationships/image" Target="../media/image195.png"/><Relationship Id="rId10" Type="http://schemas.openxmlformats.org/officeDocument/2006/relationships/image" Target="../media/image10.png"/><Relationship Id="rId4" Type="http://schemas.openxmlformats.org/officeDocument/2006/relationships/image" Target="../media/image194.png"/><Relationship Id="rId9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9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68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3000" y="4914900"/>
            <a:ext cx="11697015" cy="2828581"/>
            <a:chOff x="8784157" y="4777625"/>
            <a:chExt cx="11697015" cy="28285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">
              <a:off x="8784157" y="4777625"/>
              <a:ext cx="11697015" cy="28285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76407" y="7483008"/>
            <a:ext cx="8153748" cy="1190460"/>
            <a:chOff x="11297564" y="7345733"/>
            <a:chExt cx="8153748" cy="11904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11297564" y="7345733"/>
              <a:ext cx="8153748" cy="11904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48854" y="1456437"/>
            <a:ext cx="281362" cy="281362"/>
            <a:chOff x="5848854" y="1456437"/>
            <a:chExt cx="281362" cy="2813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8854" y="1456437"/>
              <a:ext cx="281362" cy="2813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9095" y="1456437"/>
            <a:ext cx="4385094" cy="1291765"/>
            <a:chOff x="1319095" y="1456437"/>
            <a:chExt cx="4385094" cy="12917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095" y="1456437"/>
              <a:ext cx="4385094" cy="12917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65553" y="1848593"/>
            <a:ext cx="409812" cy="459556"/>
            <a:chOff x="2265553" y="1848593"/>
            <a:chExt cx="409812" cy="45955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5553" y="1848593"/>
              <a:ext cx="409812" cy="45955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30957" y="1348381"/>
            <a:ext cx="3250334" cy="1776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AF6B73-351F-56A1-BAF5-E022CD794079}"/>
              </a:ext>
            </a:extLst>
          </p:cNvPr>
          <p:cNvSpPr txBox="1"/>
          <p:nvPr/>
        </p:nvSpPr>
        <p:spPr>
          <a:xfrm>
            <a:off x="11320915" y="9636700"/>
            <a:ext cx="697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ko-KR" altLang="en-US" sz="2800" b="1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김지완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변정민 신국현 이수진 전지혜</a:t>
            </a:r>
          </a:p>
        </p:txBody>
      </p:sp>
      <p:pic>
        <p:nvPicPr>
          <p:cNvPr id="10" name="그림 9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E3AD129-0C5F-470B-58D7-2B9CFCB01E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928" y="3211297"/>
            <a:ext cx="9866135" cy="2426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7A4774-B7D5-1E77-DCCF-5B334B4831B1}"/>
              </a:ext>
            </a:extLst>
          </p:cNvPr>
          <p:cNvSpPr txBox="1"/>
          <p:nvPr/>
        </p:nvSpPr>
        <p:spPr>
          <a:xfrm>
            <a:off x="1316324" y="5733611"/>
            <a:ext cx="5157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 하나의 페이지</a:t>
            </a:r>
          </a:p>
        </p:txBody>
      </p:sp>
      <p:pic>
        <p:nvPicPr>
          <p:cNvPr id="15" name="그래픽 14" descr="모니터 단색으로 채워진">
            <a:extLst>
              <a:ext uri="{FF2B5EF4-FFF2-40B4-BE49-F238E27FC236}">
                <a16:creationId xmlns:a16="http://schemas.microsoft.com/office/drawing/2014/main" id="{5EE90CE4-D6D9-FADE-56B3-F60DB5CB68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51734" y="1511315"/>
            <a:ext cx="1193042" cy="11930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6D4BBC2-60D1-6A86-E3F5-DC9B9B15432A}"/>
              </a:ext>
            </a:extLst>
          </p:cNvPr>
          <p:cNvSpPr txBox="1"/>
          <p:nvPr/>
        </p:nvSpPr>
        <p:spPr>
          <a:xfrm rot="660000">
            <a:off x="13174859" y="7680574"/>
            <a:ext cx="445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4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233151-A0DD-B063-AC0A-5B4C87D4AB41}"/>
              </a:ext>
            </a:extLst>
          </p:cNvPr>
          <p:cNvSpPr txBox="1"/>
          <p:nvPr/>
        </p:nvSpPr>
        <p:spPr>
          <a:xfrm>
            <a:off x="1228899" y="8932743"/>
            <a:ext cx="42095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#EVERY TIME</a:t>
            </a:r>
          </a:p>
          <a:p>
            <a:r>
              <a:rPr lang="en-US" altLang="ko-KR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#EVERY DAY</a:t>
            </a:r>
            <a:endParaRPr lang="ko-KR" altLang="en-US" sz="3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4" name="그룹 1003">
            <a:extLst>
              <a:ext uri="{FF2B5EF4-FFF2-40B4-BE49-F238E27FC236}">
                <a16:creationId xmlns:a16="http://schemas.microsoft.com/office/drawing/2014/main" id="{BA4CCABA-4E19-B530-C581-38E91FBFDF2E}"/>
              </a:ext>
            </a:extLst>
          </p:cNvPr>
          <p:cNvGrpSpPr/>
          <p:nvPr/>
        </p:nvGrpSpPr>
        <p:grpSpPr>
          <a:xfrm>
            <a:off x="-7739624" y="6118331"/>
            <a:ext cx="7469068" cy="2361460"/>
            <a:chOff x="766220" y="3235046"/>
            <a:chExt cx="7469068" cy="2361460"/>
          </a:xfrm>
        </p:grpSpPr>
        <p:pic>
          <p:nvPicPr>
            <p:cNvPr id="45" name="Object 30">
              <a:extLst>
                <a:ext uri="{FF2B5EF4-FFF2-40B4-BE49-F238E27FC236}">
                  <a16:creationId xmlns:a16="http://schemas.microsoft.com/office/drawing/2014/main" id="{1985C4F8-E19A-4479-551D-43AB1BBAE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140000">
              <a:off x="766220" y="3235046"/>
              <a:ext cx="7469068" cy="2361460"/>
            </a:xfrm>
            <a:prstGeom prst="rect">
              <a:avLst/>
            </a:prstGeom>
          </p:spPr>
        </p:pic>
      </p:grpSp>
      <p:grpSp>
        <p:nvGrpSpPr>
          <p:cNvPr id="49" name="그룹 1004">
            <a:extLst>
              <a:ext uri="{FF2B5EF4-FFF2-40B4-BE49-F238E27FC236}">
                <a16:creationId xmlns:a16="http://schemas.microsoft.com/office/drawing/2014/main" id="{8653FA05-BCC6-F331-C1C8-48491E39BF68}"/>
              </a:ext>
            </a:extLst>
          </p:cNvPr>
          <p:cNvGrpSpPr/>
          <p:nvPr/>
        </p:nvGrpSpPr>
        <p:grpSpPr>
          <a:xfrm>
            <a:off x="-7688540" y="4204986"/>
            <a:ext cx="5963655" cy="938514"/>
            <a:chOff x="2122937" y="6265641"/>
            <a:chExt cx="5963655" cy="938514"/>
          </a:xfrm>
        </p:grpSpPr>
        <p:pic>
          <p:nvPicPr>
            <p:cNvPr id="50" name="Object 33">
              <a:extLst>
                <a:ext uri="{FF2B5EF4-FFF2-40B4-BE49-F238E27FC236}">
                  <a16:creationId xmlns:a16="http://schemas.microsoft.com/office/drawing/2014/main" id="{B73F154B-E150-A2FD-ED33-05B799292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60000">
              <a:off x="2122937" y="6265641"/>
              <a:ext cx="5963655" cy="938514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D1B845B-3F0D-5160-9237-3683B8B46417}"/>
              </a:ext>
            </a:extLst>
          </p:cNvPr>
          <p:cNvSpPr txBox="1"/>
          <p:nvPr/>
        </p:nvSpPr>
        <p:spPr>
          <a:xfrm rot="660000">
            <a:off x="-6882917" y="4291560"/>
            <a:ext cx="445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4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3ABBBF8C-008F-40FB-9927-0E4F225A2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69400" y="-4991100"/>
            <a:ext cx="41693166" cy="2153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5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3ABBBF8C-008F-40FB-9927-0E4F225A2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00250" y="-11544300"/>
            <a:ext cx="41693166" cy="2153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6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3ABBBF8C-008F-40FB-9927-0E4F225A2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6600" y="-9715500"/>
            <a:ext cx="41693166" cy="2153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5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3ABBBF8C-008F-40FB-9927-0E4F225A2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1" y="-7124700"/>
            <a:ext cx="41693166" cy="2153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9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3ABBBF8C-008F-40FB-9927-0E4F225A2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583" y="-1638300"/>
            <a:ext cx="41693166" cy="2153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9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3EB35E00-5496-4C08-5C11-BF1402FA80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14" y="1059725"/>
            <a:ext cx="15788772" cy="815352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9EE50B59-8C02-D3A8-954F-B8FD1EAA64A2}"/>
              </a:ext>
            </a:extLst>
          </p:cNvPr>
          <p:cNvGrpSpPr/>
          <p:nvPr/>
        </p:nvGrpSpPr>
        <p:grpSpPr>
          <a:xfrm>
            <a:off x="10890905" y="617821"/>
            <a:ext cx="8369937" cy="1945684"/>
            <a:chOff x="10890905" y="617821"/>
            <a:chExt cx="8369937" cy="194568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315158" y="617821"/>
              <a:ext cx="1945684" cy="1945684"/>
              <a:chOff x="-1259095" y="617821"/>
              <a:chExt cx="1945684" cy="19456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259095" y="617821"/>
                <a:ext cx="1945684" cy="194568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A44A81-A398-1A24-93CC-1207926E6DE8}"/>
                </a:ext>
              </a:extLst>
            </p:cNvPr>
            <p:cNvSpPr txBox="1"/>
            <p:nvPr/>
          </p:nvSpPr>
          <p:spPr>
            <a:xfrm>
              <a:off x="10890905" y="1059725"/>
              <a:ext cx="643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PART5. </a:t>
              </a:r>
              <a:r>
                <a:rPr lang="ko-KR" altLang="en-US" sz="7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산출물</a:t>
              </a:r>
              <a:endParaRPr lang="en-US" altLang="ko-KR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Object 21">
            <a:extLst>
              <a:ext uri="{FF2B5EF4-FFF2-40B4-BE49-F238E27FC236}">
                <a16:creationId xmlns:a16="http://schemas.microsoft.com/office/drawing/2014/main" id="{6876DDEF-D938-4B6C-7000-8AC4CD59BF0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620542" y="7810500"/>
            <a:ext cx="3241084" cy="3241084"/>
          </a:xfrm>
          <a:prstGeom prst="rect">
            <a:avLst/>
          </a:prstGeom>
        </p:spPr>
      </p:pic>
      <p:pic>
        <p:nvPicPr>
          <p:cNvPr id="3" name="Object 2">
            <a:extLst>
              <a:ext uri="{FF2B5EF4-FFF2-40B4-BE49-F238E27FC236}">
                <a16:creationId xmlns:a16="http://schemas.microsoft.com/office/drawing/2014/main" id="{753798DA-3EB6-7B28-5EE0-A7E590AA785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727137" y="4738"/>
            <a:ext cx="10113615" cy="10325100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432E2D0F-835C-5C2E-9E4C-C34518A8A3B9}"/>
              </a:ext>
            </a:extLst>
          </p:cNvPr>
          <p:cNvGrpSpPr/>
          <p:nvPr/>
        </p:nvGrpSpPr>
        <p:grpSpPr>
          <a:xfrm>
            <a:off x="-10671922" y="44124"/>
            <a:ext cx="10113615" cy="10285714"/>
            <a:chOff x="9304918" y="0"/>
            <a:chExt cx="10113615" cy="10285714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83174AC7-F47C-08EF-CC92-713D7C470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848C2B4B-332A-3979-B4FA-4B1F66CC35C3}"/>
              </a:ext>
            </a:extLst>
          </p:cNvPr>
          <p:cNvGrpSpPr/>
          <p:nvPr/>
        </p:nvGrpSpPr>
        <p:grpSpPr>
          <a:xfrm>
            <a:off x="-10574737" y="44124"/>
            <a:ext cx="9865053" cy="10285714"/>
            <a:chOff x="9304918" y="0"/>
            <a:chExt cx="9865053" cy="10285714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6213FF59-B806-9DFB-EF60-06EBD65A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299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">
            <a:extLst>
              <a:ext uri="{FF2B5EF4-FFF2-40B4-BE49-F238E27FC236}">
                <a16:creationId xmlns:a16="http://schemas.microsoft.com/office/drawing/2014/main" id="{458ABAFA-3EE1-0BDE-70B6-CFB00C797D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63623" y="4738"/>
            <a:ext cx="10113615" cy="10325100"/>
          </a:xfrm>
          <a:prstGeom prst="rect">
            <a:avLst/>
          </a:prstGeom>
        </p:spPr>
      </p:pic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DCB11D3F-89CB-D696-BF88-9EA51A09F34B}"/>
              </a:ext>
            </a:extLst>
          </p:cNvPr>
          <p:cNvGrpSpPr/>
          <p:nvPr/>
        </p:nvGrpSpPr>
        <p:grpSpPr>
          <a:xfrm>
            <a:off x="-3208408" y="44124"/>
            <a:ext cx="10113615" cy="10285714"/>
            <a:chOff x="9304918" y="0"/>
            <a:chExt cx="10113615" cy="10285714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14AA70D3-7A15-FBB5-CF4D-5058CA9E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213243BA-DD87-5F4C-3F4F-F9A7A1898807}"/>
              </a:ext>
            </a:extLst>
          </p:cNvPr>
          <p:cNvGrpSpPr/>
          <p:nvPr/>
        </p:nvGrpSpPr>
        <p:grpSpPr>
          <a:xfrm>
            <a:off x="-3111223" y="44124"/>
            <a:ext cx="9865053" cy="10285714"/>
            <a:chOff x="9304918" y="0"/>
            <a:chExt cx="9865053" cy="10285714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64168C7D-F808-2DD7-0A7B-FAC52AC9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EE50B59-8C02-D3A8-954F-B8FD1EAA64A2}"/>
              </a:ext>
            </a:extLst>
          </p:cNvPr>
          <p:cNvGrpSpPr/>
          <p:nvPr/>
        </p:nvGrpSpPr>
        <p:grpSpPr>
          <a:xfrm>
            <a:off x="10890905" y="617821"/>
            <a:ext cx="8369937" cy="1945684"/>
            <a:chOff x="10890905" y="617821"/>
            <a:chExt cx="8369937" cy="194568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315158" y="617821"/>
              <a:ext cx="1945684" cy="1945684"/>
              <a:chOff x="-1259095" y="617821"/>
              <a:chExt cx="1945684" cy="19456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259095" y="617821"/>
                <a:ext cx="1945684" cy="194568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A44A81-A398-1A24-93CC-1207926E6DE8}"/>
                </a:ext>
              </a:extLst>
            </p:cNvPr>
            <p:cNvSpPr txBox="1"/>
            <p:nvPr/>
          </p:nvSpPr>
          <p:spPr>
            <a:xfrm>
              <a:off x="10890905" y="1059725"/>
              <a:ext cx="643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PART5. </a:t>
              </a:r>
              <a:r>
                <a:rPr lang="ko-KR" altLang="en-US" sz="7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산출물</a:t>
              </a:r>
              <a:endParaRPr lang="en-US" altLang="ko-KR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86025E-A61B-10DB-9874-1F632C180090}"/>
              </a:ext>
            </a:extLst>
          </p:cNvPr>
          <p:cNvGrpSpPr/>
          <p:nvPr/>
        </p:nvGrpSpPr>
        <p:grpSpPr>
          <a:xfrm>
            <a:off x="133301" y="500251"/>
            <a:ext cx="7493106" cy="9795266"/>
            <a:chOff x="133301" y="500251"/>
            <a:chExt cx="7493106" cy="9795266"/>
          </a:xfrm>
        </p:grpSpPr>
        <p:grpSp>
          <p:nvGrpSpPr>
            <p:cNvPr id="1048" name="그룹 1008">
              <a:extLst>
                <a:ext uri="{FF2B5EF4-FFF2-40B4-BE49-F238E27FC236}">
                  <a16:creationId xmlns:a16="http://schemas.microsoft.com/office/drawing/2014/main" id="{82EB4DAF-8323-A26D-30E6-D02A78D03251}"/>
                </a:ext>
              </a:extLst>
            </p:cNvPr>
            <p:cNvGrpSpPr/>
            <p:nvPr/>
          </p:nvGrpSpPr>
          <p:grpSpPr>
            <a:xfrm>
              <a:off x="6104820" y="2185269"/>
              <a:ext cx="1371748" cy="1371748"/>
              <a:chOff x="8638092" y="2141145"/>
              <a:chExt cx="1371748" cy="1371748"/>
            </a:xfrm>
          </p:grpSpPr>
          <p:grpSp>
            <p:nvGrpSpPr>
              <p:cNvPr id="1049" name="그룹 1009">
                <a:extLst>
                  <a:ext uri="{FF2B5EF4-FFF2-40B4-BE49-F238E27FC236}">
                    <a16:creationId xmlns:a16="http://schemas.microsoft.com/office/drawing/2014/main" id="{5E9BD751-7188-FF8F-624C-8FC91702CCB2}"/>
                  </a:ext>
                </a:extLst>
              </p:cNvPr>
              <p:cNvGrpSpPr/>
              <p:nvPr/>
            </p:nvGrpSpPr>
            <p:grpSpPr>
              <a:xfrm>
                <a:off x="8638092" y="2141145"/>
                <a:ext cx="1371748" cy="1371748"/>
                <a:chOff x="8638092" y="2141145"/>
                <a:chExt cx="1371748" cy="1371748"/>
              </a:xfrm>
            </p:grpSpPr>
            <p:pic>
              <p:nvPicPr>
                <p:cNvPr id="1052" name="Object 29">
                  <a:extLst>
                    <a:ext uri="{FF2B5EF4-FFF2-40B4-BE49-F238E27FC236}">
                      <a16:creationId xmlns:a16="http://schemas.microsoft.com/office/drawing/2014/main" id="{E9556C40-65DA-418A-EC6B-0B77A7206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638092" y="2141145"/>
                  <a:ext cx="1371748" cy="1371748"/>
                </a:xfrm>
                <a:prstGeom prst="rect">
                  <a:avLst/>
                </a:prstGeom>
              </p:spPr>
            </p:pic>
          </p:grpSp>
          <p:grpSp>
            <p:nvGrpSpPr>
              <p:cNvPr id="1050" name="그룹 1010">
                <a:extLst>
                  <a:ext uri="{FF2B5EF4-FFF2-40B4-BE49-F238E27FC236}">
                    <a16:creationId xmlns:a16="http://schemas.microsoft.com/office/drawing/2014/main" id="{E434B7E7-4DB9-2A84-5EA4-68781AF7AFDB}"/>
                  </a:ext>
                </a:extLst>
              </p:cNvPr>
              <p:cNvGrpSpPr/>
              <p:nvPr/>
            </p:nvGrpSpPr>
            <p:grpSpPr>
              <a:xfrm>
                <a:off x="9115654" y="2530129"/>
                <a:ext cx="529507" cy="593779"/>
                <a:chOff x="9115654" y="2530129"/>
                <a:chExt cx="529507" cy="593779"/>
              </a:xfrm>
            </p:grpSpPr>
            <p:pic>
              <p:nvPicPr>
                <p:cNvPr id="1051" name="Object 32">
                  <a:extLst>
                    <a:ext uri="{FF2B5EF4-FFF2-40B4-BE49-F238E27FC236}">
                      <a16:creationId xmlns:a16="http://schemas.microsoft.com/office/drawing/2014/main" id="{D24B0349-B9BB-6031-C27F-57EC5E56D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115654" y="2530129"/>
                  <a:ext cx="529507" cy="593779"/>
                </a:xfrm>
                <a:prstGeom prst="rect">
                  <a:avLst/>
                </a:prstGeom>
              </p:spPr>
            </p:pic>
          </p:grpSp>
        </p:grp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E257F6D9-4801-0200-01FC-1E4177B0E13B}"/>
                </a:ext>
              </a:extLst>
            </p:cNvPr>
            <p:cNvSpPr txBox="1"/>
            <p:nvPr/>
          </p:nvSpPr>
          <p:spPr>
            <a:xfrm>
              <a:off x="133301" y="4569656"/>
              <a:ext cx="74931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 정의서</a:t>
              </a:r>
              <a:endParaRPr lang="en-US" altLang="ko-KR" sz="6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54" name="그림 1053" descr="폰트, 텍스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91C5796F-24BE-3CF0-9C43-298B74D9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8904553"/>
              <a:ext cx="5655899" cy="1390964"/>
            </a:xfrm>
            <a:prstGeom prst="rect">
              <a:avLst/>
            </a:prstGeom>
          </p:spPr>
        </p:pic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08736608-ECBB-D2E2-AAFF-AF06CB431A22}"/>
                </a:ext>
              </a:extLst>
            </p:cNvPr>
            <p:cNvGrpSpPr/>
            <p:nvPr/>
          </p:nvGrpSpPr>
          <p:grpSpPr>
            <a:xfrm>
              <a:off x="316468" y="500251"/>
              <a:ext cx="369332" cy="1869674"/>
              <a:chOff x="17518925" y="317071"/>
              <a:chExt cx="369332" cy="1869674"/>
            </a:xfrm>
          </p:grpSpPr>
          <p:grpSp>
            <p:nvGrpSpPr>
              <p:cNvPr id="1056" name="그룹 1002">
                <a:extLst>
                  <a:ext uri="{FF2B5EF4-FFF2-40B4-BE49-F238E27FC236}">
                    <a16:creationId xmlns:a16="http://schemas.microsoft.com/office/drawing/2014/main" id="{6619EF20-2392-7122-2A58-21CE34560C8F}"/>
                  </a:ext>
                </a:extLst>
              </p:cNvPr>
              <p:cNvGrpSpPr/>
              <p:nvPr/>
            </p:nvGrpSpPr>
            <p:grpSpPr>
              <a:xfrm>
                <a:off x="17567314" y="317071"/>
                <a:ext cx="244441" cy="244441"/>
                <a:chOff x="17567314" y="317071"/>
                <a:chExt cx="244441" cy="244441"/>
              </a:xfrm>
            </p:grpSpPr>
            <p:pic>
              <p:nvPicPr>
                <p:cNvPr id="1058" name="Object 3">
                  <a:extLst>
                    <a:ext uri="{FF2B5EF4-FFF2-40B4-BE49-F238E27FC236}">
                      <a16:creationId xmlns:a16="http://schemas.microsoft.com/office/drawing/2014/main" id="{24B1FACA-12DB-3EC2-A7C0-1977C46C2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7567314" y="317071"/>
                  <a:ext cx="244441" cy="244441"/>
                </a:xfrm>
                <a:prstGeom prst="rect">
                  <a:avLst/>
                </a:prstGeom>
              </p:spPr>
            </p:pic>
          </p:grp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CCCABF6F-7FB1-7E4D-1ED0-DC12D8DCF670}"/>
                  </a:ext>
                </a:extLst>
              </p:cNvPr>
              <p:cNvSpPr txBox="1"/>
              <p:nvPr/>
            </p:nvSpPr>
            <p:spPr>
              <a:xfrm rot="5400000">
                <a:off x="16929631" y="1228119"/>
                <a:ext cx="1547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EVERYWARE</a:t>
                </a:r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9" name="Object 2">
            <a:extLst>
              <a:ext uri="{FF2B5EF4-FFF2-40B4-BE49-F238E27FC236}">
                <a16:creationId xmlns:a16="http://schemas.microsoft.com/office/drawing/2014/main" id="{AF6455AA-A509-0EDF-6555-05F31C573AF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18669" y="-38100"/>
            <a:ext cx="10113615" cy="10325100"/>
          </a:xfrm>
          <a:prstGeom prst="rect">
            <a:avLst/>
          </a:prstGeom>
        </p:spPr>
      </p:pic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6A50A91D-0903-1066-1502-787A88579BFB}"/>
              </a:ext>
            </a:extLst>
          </p:cNvPr>
          <p:cNvGrpSpPr/>
          <p:nvPr/>
        </p:nvGrpSpPr>
        <p:grpSpPr>
          <a:xfrm>
            <a:off x="18971069" y="1286"/>
            <a:ext cx="10113615" cy="10285714"/>
            <a:chOff x="9304918" y="0"/>
            <a:chExt cx="10113615" cy="10285714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F547D0EC-790D-077E-D613-4302FE3D3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B61A43A7-31EF-BF34-EACE-175E2F06CCC0}"/>
              </a:ext>
            </a:extLst>
          </p:cNvPr>
          <p:cNvGrpSpPr/>
          <p:nvPr/>
        </p:nvGrpSpPr>
        <p:grpSpPr>
          <a:xfrm>
            <a:off x="18971069" y="1286"/>
            <a:ext cx="9865053" cy="10285714"/>
            <a:chOff x="9304918" y="0"/>
            <a:chExt cx="9865053" cy="10285714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58747DA3-D61E-BBFB-B059-498F6EB0D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394DE7-7812-59B8-0331-3888AC2911E5}"/>
              </a:ext>
            </a:extLst>
          </p:cNvPr>
          <p:cNvGrpSpPr/>
          <p:nvPr/>
        </p:nvGrpSpPr>
        <p:grpSpPr>
          <a:xfrm>
            <a:off x="7543800" y="2781300"/>
            <a:ext cx="10151522" cy="6768120"/>
            <a:chOff x="7543800" y="2781300"/>
            <a:chExt cx="10151522" cy="676812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80D2006-653B-2222-9273-D1C022204B23}"/>
                </a:ext>
              </a:extLst>
            </p:cNvPr>
            <p:cNvSpPr/>
            <p:nvPr/>
          </p:nvSpPr>
          <p:spPr>
            <a:xfrm>
              <a:off x="7543800" y="2781300"/>
              <a:ext cx="10151522" cy="6768120"/>
            </a:xfrm>
            <a:prstGeom prst="rect">
              <a:avLst/>
            </a:prstGeom>
            <a:solidFill>
              <a:srgbClr val="2685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 descr="텍스트, 번호, 평행, 스크린샷이(가) 표시된 사진&#10;&#10;자동 생성된 설명">
              <a:extLst>
                <a:ext uri="{FF2B5EF4-FFF2-40B4-BE49-F238E27FC236}">
                  <a16:creationId xmlns:a16="http://schemas.microsoft.com/office/drawing/2014/main" id="{88EB3C1F-E274-5155-C759-D510332C4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0028" y="2866101"/>
              <a:ext cx="10012172" cy="6620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586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">
            <a:extLst>
              <a:ext uri="{FF2B5EF4-FFF2-40B4-BE49-F238E27FC236}">
                <a16:creationId xmlns:a16="http://schemas.microsoft.com/office/drawing/2014/main" id="{458ABAFA-3EE1-0BDE-70B6-CFB00C797D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63623" y="4738"/>
            <a:ext cx="10113615" cy="10325100"/>
          </a:xfrm>
          <a:prstGeom prst="rect">
            <a:avLst/>
          </a:prstGeom>
        </p:spPr>
      </p:pic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DCB11D3F-89CB-D696-BF88-9EA51A09F34B}"/>
              </a:ext>
            </a:extLst>
          </p:cNvPr>
          <p:cNvGrpSpPr/>
          <p:nvPr/>
        </p:nvGrpSpPr>
        <p:grpSpPr>
          <a:xfrm>
            <a:off x="-3208408" y="44124"/>
            <a:ext cx="10113615" cy="10285714"/>
            <a:chOff x="9304918" y="0"/>
            <a:chExt cx="10113615" cy="10285714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14AA70D3-7A15-FBB5-CF4D-5058CA9E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213243BA-DD87-5F4C-3F4F-F9A7A1898807}"/>
              </a:ext>
            </a:extLst>
          </p:cNvPr>
          <p:cNvGrpSpPr/>
          <p:nvPr/>
        </p:nvGrpSpPr>
        <p:grpSpPr>
          <a:xfrm>
            <a:off x="-3111223" y="44124"/>
            <a:ext cx="9865053" cy="10285714"/>
            <a:chOff x="9304918" y="0"/>
            <a:chExt cx="9865053" cy="10285714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64168C7D-F808-2DD7-0A7B-FAC52AC9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EE50B59-8C02-D3A8-954F-B8FD1EAA64A2}"/>
              </a:ext>
            </a:extLst>
          </p:cNvPr>
          <p:cNvGrpSpPr/>
          <p:nvPr/>
        </p:nvGrpSpPr>
        <p:grpSpPr>
          <a:xfrm>
            <a:off x="10890905" y="617821"/>
            <a:ext cx="8369937" cy="1945684"/>
            <a:chOff x="10890905" y="617821"/>
            <a:chExt cx="8369937" cy="194568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315158" y="617821"/>
              <a:ext cx="1945684" cy="1945684"/>
              <a:chOff x="-1259095" y="617821"/>
              <a:chExt cx="1945684" cy="19456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259095" y="617821"/>
                <a:ext cx="1945684" cy="194568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A44A81-A398-1A24-93CC-1207926E6DE8}"/>
                </a:ext>
              </a:extLst>
            </p:cNvPr>
            <p:cNvSpPr txBox="1"/>
            <p:nvPr/>
          </p:nvSpPr>
          <p:spPr>
            <a:xfrm>
              <a:off x="10890905" y="1059725"/>
              <a:ext cx="643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PART5. </a:t>
              </a:r>
              <a:r>
                <a:rPr lang="ko-KR" altLang="en-US" sz="7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산출물</a:t>
              </a:r>
              <a:endParaRPr lang="en-US" altLang="ko-KR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86025E-A61B-10DB-9874-1F632C180090}"/>
              </a:ext>
            </a:extLst>
          </p:cNvPr>
          <p:cNvGrpSpPr/>
          <p:nvPr/>
        </p:nvGrpSpPr>
        <p:grpSpPr>
          <a:xfrm>
            <a:off x="133301" y="500251"/>
            <a:ext cx="7493106" cy="9795266"/>
            <a:chOff x="133301" y="500251"/>
            <a:chExt cx="7493106" cy="9795266"/>
          </a:xfrm>
        </p:grpSpPr>
        <p:grpSp>
          <p:nvGrpSpPr>
            <p:cNvPr id="1048" name="그룹 1008">
              <a:extLst>
                <a:ext uri="{FF2B5EF4-FFF2-40B4-BE49-F238E27FC236}">
                  <a16:creationId xmlns:a16="http://schemas.microsoft.com/office/drawing/2014/main" id="{82EB4DAF-8323-A26D-30E6-D02A78D03251}"/>
                </a:ext>
              </a:extLst>
            </p:cNvPr>
            <p:cNvGrpSpPr/>
            <p:nvPr/>
          </p:nvGrpSpPr>
          <p:grpSpPr>
            <a:xfrm>
              <a:off x="6104820" y="2185269"/>
              <a:ext cx="1371748" cy="1371748"/>
              <a:chOff x="8638092" y="2141145"/>
              <a:chExt cx="1371748" cy="1371748"/>
            </a:xfrm>
          </p:grpSpPr>
          <p:grpSp>
            <p:nvGrpSpPr>
              <p:cNvPr id="1049" name="그룹 1009">
                <a:extLst>
                  <a:ext uri="{FF2B5EF4-FFF2-40B4-BE49-F238E27FC236}">
                    <a16:creationId xmlns:a16="http://schemas.microsoft.com/office/drawing/2014/main" id="{5E9BD751-7188-FF8F-624C-8FC91702CCB2}"/>
                  </a:ext>
                </a:extLst>
              </p:cNvPr>
              <p:cNvGrpSpPr/>
              <p:nvPr/>
            </p:nvGrpSpPr>
            <p:grpSpPr>
              <a:xfrm>
                <a:off x="8638092" y="2141145"/>
                <a:ext cx="1371748" cy="1371748"/>
                <a:chOff x="8638092" y="2141145"/>
                <a:chExt cx="1371748" cy="1371748"/>
              </a:xfrm>
            </p:grpSpPr>
            <p:pic>
              <p:nvPicPr>
                <p:cNvPr id="1052" name="Object 29">
                  <a:extLst>
                    <a:ext uri="{FF2B5EF4-FFF2-40B4-BE49-F238E27FC236}">
                      <a16:creationId xmlns:a16="http://schemas.microsoft.com/office/drawing/2014/main" id="{E9556C40-65DA-418A-EC6B-0B77A7206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638092" y="2141145"/>
                  <a:ext cx="1371748" cy="1371748"/>
                </a:xfrm>
                <a:prstGeom prst="rect">
                  <a:avLst/>
                </a:prstGeom>
              </p:spPr>
            </p:pic>
          </p:grpSp>
          <p:grpSp>
            <p:nvGrpSpPr>
              <p:cNvPr id="1050" name="그룹 1010">
                <a:extLst>
                  <a:ext uri="{FF2B5EF4-FFF2-40B4-BE49-F238E27FC236}">
                    <a16:creationId xmlns:a16="http://schemas.microsoft.com/office/drawing/2014/main" id="{E434B7E7-4DB9-2A84-5EA4-68781AF7AFDB}"/>
                  </a:ext>
                </a:extLst>
              </p:cNvPr>
              <p:cNvGrpSpPr/>
              <p:nvPr/>
            </p:nvGrpSpPr>
            <p:grpSpPr>
              <a:xfrm>
                <a:off x="9115654" y="2530129"/>
                <a:ext cx="529507" cy="593779"/>
                <a:chOff x="9115654" y="2530129"/>
                <a:chExt cx="529507" cy="593779"/>
              </a:xfrm>
            </p:grpSpPr>
            <p:pic>
              <p:nvPicPr>
                <p:cNvPr id="1051" name="Object 32">
                  <a:extLst>
                    <a:ext uri="{FF2B5EF4-FFF2-40B4-BE49-F238E27FC236}">
                      <a16:creationId xmlns:a16="http://schemas.microsoft.com/office/drawing/2014/main" id="{D24B0349-B9BB-6031-C27F-57EC5E56D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115654" y="2530129"/>
                  <a:ext cx="529507" cy="593779"/>
                </a:xfrm>
                <a:prstGeom prst="rect">
                  <a:avLst/>
                </a:prstGeom>
              </p:spPr>
            </p:pic>
          </p:grpSp>
        </p:grp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E257F6D9-4801-0200-01FC-1E4177B0E13B}"/>
                </a:ext>
              </a:extLst>
            </p:cNvPr>
            <p:cNvSpPr txBox="1"/>
            <p:nvPr/>
          </p:nvSpPr>
          <p:spPr>
            <a:xfrm>
              <a:off x="133301" y="4569656"/>
              <a:ext cx="74931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 정의서</a:t>
              </a:r>
              <a:endParaRPr lang="en-US" altLang="ko-KR" sz="6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54" name="그림 1053" descr="폰트, 텍스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91C5796F-24BE-3CF0-9C43-298B74D9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8904553"/>
              <a:ext cx="5655899" cy="1390964"/>
            </a:xfrm>
            <a:prstGeom prst="rect">
              <a:avLst/>
            </a:prstGeom>
          </p:spPr>
        </p:pic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08736608-ECBB-D2E2-AAFF-AF06CB431A22}"/>
                </a:ext>
              </a:extLst>
            </p:cNvPr>
            <p:cNvGrpSpPr/>
            <p:nvPr/>
          </p:nvGrpSpPr>
          <p:grpSpPr>
            <a:xfrm>
              <a:off x="316468" y="500251"/>
              <a:ext cx="369332" cy="1869674"/>
              <a:chOff x="17518925" y="317071"/>
              <a:chExt cx="369332" cy="1869674"/>
            </a:xfrm>
          </p:grpSpPr>
          <p:grpSp>
            <p:nvGrpSpPr>
              <p:cNvPr id="1056" name="그룹 1002">
                <a:extLst>
                  <a:ext uri="{FF2B5EF4-FFF2-40B4-BE49-F238E27FC236}">
                    <a16:creationId xmlns:a16="http://schemas.microsoft.com/office/drawing/2014/main" id="{6619EF20-2392-7122-2A58-21CE34560C8F}"/>
                  </a:ext>
                </a:extLst>
              </p:cNvPr>
              <p:cNvGrpSpPr/>
              <p:nvPr/>
            </p:nvGrpSpPr>
            <p:grpSpPr>
              <a:xfrm>
                <a:off x="17567314" y="317071"/>
                <a:ext cx="244441" cy="244441"/>
                <a:chOff x="17567314" y="317071"/>
                <a:chExt cx="244441" cy="244441"/>
              </a:xfrm>
            </p:grpSpPr>
            <p:pic>
              <p:nvPicPr>
                <p:cNvPr id="1058" name="Object 3">
                  <a:extLst>
                    <a:ext uri="{FF2B5EF4-FFF2-40B4-BE49-F238E27FC236}">
                      <a16:creationId xmlns:a16="http://schemas.microsoft.com/office/drawing/2014/main" id="{24B1FACA-12DB-3EC2-A7C0-1977C46C2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7567314" y="317071"/>
                  <a:ext cx="244441" cy="244441"/>
                </a:xfrm>
                <a:prstGeom prst="rect">
                  <a:avLst/>
                </a:prstGeom>
              </p:spPr>
            </p:pic>
          </p:grp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CCCABF6F-7FB1-7E4D-1ED0-DC12D8DCF670}"/>
                  </a:ext>
                </a:extLst>
              </p:cNvPr>
              <p:cNvSpPr txBox="1"/>
              <p:nvPr/>
            </p:nvSpPr>
            <p:spPr>
              <a:xfrm rot="5400000">
                <a:off x="16929631" y="1228119"/>
                <a:ext cx="1547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EVERYWARE</a:t>
                </a:r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7DA79E4-74F3-C492-8893-3F32C341E01B}"/>
              </a:ext>
            </a:extLst>
          </p:cNvPr>
          <p:cNvGrpSpPr/>
          <p:nvPr/>
        </p:nvGrpSpPr>
        <p:grpSpPr>
          <a:xfrm>
            <a:off x="7589451" y="2781300"/>
            <a:ext cx="10151522" cy="6887879"/>
            <a:chOff x="7696200" y="2933700"/>
            <a:chExt cx="10151522" cy="688787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0DFD302-4790-A695-7B20-78991C86DDB7}"/>
                </a:ext>
              </a:extLst>
            </p:cNvPr>
            <p:cNvSpPr/>
            <p:nvPr/>
          </p:nvSpPr>
          <p:spPr>
            <a:xfrm>
              <a:off x="7696200" y="2933700"/>
              <a:ext cx="10151522" cy="6887879"/>
            </a:xfrm>
            <a:prstGeom prst="rect">
              <a:avLst/>
            </a:prstGeom>
            <a:solidFill>
              <a:srgbClr val="2685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텍스트, 번호, 폰트, 평행이(가) 표시된 사진&#10;&#10;자동 생성된 설명">
              <a:extLst>
                <a:ext uri="{FF2B5EF4-FFF2-40B4-BE49-F238E27FC236}">
                  <a16:creationId xmlns:a16="http://schemas.microsoft.com/office/drawing/2014/main" id="{3EDC536E-A6A3-6AC7-A5B7-D4CA4A48B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8807" y="3030777"/>
              <a:ext cx="9983593" cy="6697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9413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A38D9A-6291-7C95-8ABB-95404F13391D}"/>
              </a:ext>
            </a:extLst>
          </p:cNvPr>
          <p:cNvSpPr>
            <a:spLocks/>
          </p:cNvSpPr>
          <p:nvPr/>
        </p:nvSpPr>
        <p:spPr>
          <a:xfrm>
            <a:off x="1389764" y="3239977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연결선[R] 14">
            <a:extLst>
              <a:ext uri="{FF2B5EF4-FFF2-40B4-BE49-F238E27FC236}">
                <a16:creationId xmlns:a16="http://schemas.microsoft.com/office/drawing/2014/main" id="{AE815472-DE37-8B75-5648-C0DAEE9ABBC6}"/>
              </a:ext>
            </a:extLst>
          </p:cNvPr>
          <p:cNvCxnSpPr>
            <a:cxnSpLocks/>
          </p:cNvCxnSpPr>
          <p:nvPr/>
        </p:nvCxnSpPr>
        <p:spPr>
          <a:xfrm>
            <a:off x="863940" y="3660648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래픽 14" descr="종 단색으로 채워진">
            <a:extLst>
              <a:ext uri="{FF2B5EF4-FFF2-40B4-BE49-F238E27FC236}">
                <a16:creationId xmlns:a16="http://schemas.microsoft.com/office/drawing/2014/main" id="{C33D5BA6-8AF8-2125-AB87-2F7B286101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3242" y="3346016"/>
            <a:ext cx="250352" cy="24530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E31785-43B1-6F36-D0EF-8145DFB81E9C}"/>
              </a:ext>
            </a:extLst>
          </p:cNvPr>
          <p:cNvSpPr>
            <a:spLocks/>
          </p:cNvSpPr>
          <p:nvPr/>
        </p:nvSpPr>
        <p:spPr>
          <a:xfrm rot="5400000">
            <a:off x="3491709" y="2180675"/>
            <a:ext cx="5109606" cy="8115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0D3647-87E8-4B9A-5785-7412212209E9}"/>
              </a:ext>
            </a:extLst>
          </p:cNvPr>
          <p:cNvSpPr>
            <a:spLocks/>
          </p:cNvSpPr>
          <p:nvPr/>
        </p:nvSpPr>
        <p:spPr>
          <a:xfrm rot="5400000">
            <a:off x="-1345865" y="5474221"/>
            <a:ext cx="5554317" cy="109853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1" name="그림 20" descr="폰트, 텍스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4D417876-BFE2-34A0-B750-407D5F2B38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48" y="3328048"/>
            <a:ext cx="969099" cy="267415"/>
          </a:xfrm>
          <a:prstGeom prst="rect">
            <a:avLst/>
          </a:prstGeom>
        </p:spPr>
      </p:pic>
      <p:cxnSp>
        <p:nvCxnSpPr>
          <p:cNvPr id="23" name="직선 연결선[R] 18">
            <a:extLst>
              <a:ext uri="{FF2B5EF4-FFF2-40B4-BE49-F238E27FC236}">
                <a16:creationId xmlns:a16="http://schemas.microsoft.com/office/drawing/2014/main" id="{3E70EF1F-A4A3-BF78-C497-3C5B94D5B65E}"/>
              </a:ext>
            </a:extLst>
          </p:cNvPr>
          <p:cNvCxnSpPr>
            <a:cxnSpLocks/>
          </p:cNvCxnSpPr>
          <p:nvPr/>
        </p:nvCxnSpPr>
        <p:spPr>
          <a:xfrm>
            <a:off x="855524" y="4046169"/>
            <a:ext cx="11255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1">
            <a:extLst>
              <a:ext uri="{FF2B5EF4-FFF2-40B4-BE49-F238E27FC236}">
                <a16:creationId xmlns:a16="http://schemas.microsoft.com/office/drawing/2014/main" id="{7CFE9E03-2469-55EF-A185-5453B78A2A96}"/>
              </a:ext>
            </a:extLst>
          </p:cNvPr>
          <p:cNvSpPr>
            <a:spLocks/>
          </p:cNvSpPr>
          <p:nvPr/>
        </p:nvSpPr>
        <p:spPr>
          <a:xfrm>
            <a:off x="987650" y="3727823"/>
            <a:ext cx="251647" cy="246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모서리가 둥근 직사각형 23">
            <a:extLst>
              <a:ext uri="{FF2B5EF4-FFF2-40B4-BE49-F238E27FC236}">
                <a16:creationId xmlns:a16="http://schemas.microsoft.com/office/drawing/2014/main" id="{3FD39765-7D36-A0C3-6C87-75B377014285}"/>
              </a:ext>
            </a:extLst>
          </p:cNvPr>
          <p:cNvSpPr>
            <a:spLocks/>
          </p:cNvSpPr>
          <p:nvPr/>
        </p:nvSpPr>
        <p:spPr>
          <a:xfrm>
            <a:off x="928931" y="4143460"/>
            <a:ext cx="977179" cy="2391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7" name="직선 연결선[R] 24">
            <a:extLst>
              <a:ext uri="{FF2B5EF4-FFF2-40B4-BE49-F238E27FC236}">
                <a16:creationId xmlns:a16="http://schemas.microsoft.com/office/drawing/2014/main" id="{B88F2635-6765-22C8-0170-C0470E2293AB}"/>
              </a:ext>
            </a:extLst>
          </p:cNvPr>
          <p:cNvCxnSpPr>
            <a:cxnSpLocks/>
          </p:cNvCxnSpPr>
          <p:nvPr/>
        </p:nvCxnSpPr>
        <p:spPr>
          <a:xfrm>
            <a:off x="1670383" y="4143460"/>
            <a:ext cx="0" cy="23914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C7E363D-8AA1-FA79-8FDD-AFDF7A354115}"/>
              </a:ext>
            </a:extLst>
          </p:cNvPr>
          <p:cNvSpPr txBox="1">
            <a:spLocks/>
          </p:cNvSpPr>
          <p:nvPr/>
        </p:nvSpPr>
        <p:spPr>
          <a:xfrm>
            <a:off x="898538" y="4121419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/>
                </a:solidFill>
              </a:rPr>
              <a:t>Search</a:t>
            </a:r>
            <a:endParaRPr kumimoji="1" lang="ko-KR" altLang="en-US" sz="12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3BD533-84C6-2E8C-4B98-8A8E8D66BB39}"/>
              </a:ext>
            </a:extLst>
          </p:cNvPr>
          <p:cNvSpPr txBox="1">
            <a:spLocks/>
          </p:cNvSpPr>
          <p:nvPr/>
        </p:nvSpPr>
        <p:spPr>
          <a:xfrm>
            <a:off x="1198551" y="3718498"/>
            <a:ext cx="661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>
                <a:solidFill>
                  <a:schemeClr val="bg1"/>
                </a:solidFill>
              </a:rPr>
              <a:t>NAME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  <p:pic>
        <p:nvPicPr>
          <p:cNvPr id="32" name="그래픽 31" descr="돋보기 단색으로 채워진">
            <a:extLst>
              <a:ext uri="{FF2B5EF4-FFF2-40B4-BE49-F238E27FC236}">
                <a16:creationId xmlns:a16="http://schemas.microsoft.com/office/drawing/2014/main" id="{7FA70CF6-1D0A-404C-D1EB-2BC124844E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8790" y="4189788"/>
            <a:ext cx="154472" cy="151357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33AA6CE2-19D9-D7E8-3A76-E912BCCE10FB}"/>
              </a:ext>
            </a:extLst>
          </p:cNvPr>
          <p:cNvGrpSpPr>
            <a:grpSpLocks/>
          </p:cNvGrpSpPr>
          <p:nvPr/>
        </p:nvGrpSpPr>
        <p:grpSpPr>
          <a:xfrm>
            <a:off x="1182213" y="4552629"/>
            <a:ext cx="900892" cy="2761642"/>
            <a:chOff x="427276" y="2341677"/>
            <a:chExt cx="900892" cy="276164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8C609A-509D-DAB0-97C8-BA89CB36BE22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2341677"/>
              <a:ext cx="85478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200" b="1">
                  <a:solidFill>
                    <a:schemeClr val="bg1"/>
                  </a:solidFill>
                  <a:ea typeface="맑은 고딕"/>
                </a:rPr>
                <a:t>이</a:t>
              </a:r>
              <a:r>
                <a:rPr lang="en-US" altLang="ko-KR" sz="1200" b="1" err="1">
                  <a:solidFill>
                    <a:schemeClr val="bg1"/>
                  </a:solidFill>
                  <a:ea typeface="맑은 고딕"/>
                </a:rPr>
                <a:t>메일</a:t>
              </a:r>
              <a:endParaRPr lang="en-US" altLang="ko-KR" sz="1200" b="1">
                <a:solidFill>
                  <a:schemeClr val="bg1"/>
                </a:solidFill>
                <a:ea typeface="맑은 고딕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051D49-9D01-398D-FD68-4E9427EABE8E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2639032"/>
              <a:ext cx="86375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전자결재</a:t>
              </a:r>
              <a:endParaRPr lang="en-US" altLang="ko-KR" sz="1200" b="1">
                <a:solidFill>
                  <a:schemeClr val="bg1"/>
                </a:solidFill>
                <a:ea typeface="맑은 고딕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045009-9B4C-7BDF-68C8-EED3C2887CC6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3185014"/>
              <a:ext cx="79203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주소록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29CC47-14BB-23CD-7611-2C2EE52D14DC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4006650"/>
              <a:ext cx="66140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게시판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FB9F85-7A1B-265B-E973-D25EE15F55AB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4561971"/>
              <a:ext cx="79203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  <a:ea typeface="맑은 고딕"/>
                </a:rPr>
                <a:t>TODO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C5E570E-7B7E-26B0-E5A5-F947D087887E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4289165"/>
              <a:ext cx="79203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예약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F0D4B02-FE1B-7E66-5924-FC4E0FFD1F3D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3466866"/>
              <a:ext cx="79203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캘린더</a:t>
              </a:r>
              <a:endParaRPr kumimoji="1" lang="ko-KR" altLang="en-US" sz="1200" b="1" err="1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E20ADDA-4637-D9F3-6660-2E2B14E2BD69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3735662"/>
              <a:ext cx="90089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클라우드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12BF3D8-ADF3-A0D8-78FC-CBB83FF81480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2902500"/>
              <a:ext cx="85478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근태관리</a:t>
              </a:r>
              <a:endParaRPr kumimoji="1" lang="ko-KR" altLang="en-US" sz="1200" b="1" err="1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95F4B36-71DF-0A88-76F2-0521B11BF84A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4826320"/>
              <a:ext cx="79203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200" b="1">
                  <a:solidFill>
                    <a:schemeClr val="bg1"/>
                  </a:solidFill>
                  <a:ea typeface="맑은 고딕"/>
                </a:rPr>
                <a:t>설문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</p:grpSp>
      <p:pic>
        <p:nvPicPr>
          <p:cNvPr id="52" name="그래픽 51" descr="햄버거 메뉴 아이콘 단색으로 채워진">
            <a:extLst>
              <a:ext uri="{FF2B5EF4-FFF2-40B4-BE49-F238E27FC236}">
                <a16:creationId xmlns:a16="http://schemas.microsoft.com/office/drawing/2014/main" id="{05549149-3B32-B5C9-DC66-C7324CD4B6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85253" y="3316143"/>
            <a:ext cx="328285" cy="32166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817534A-507F-DEEF-6762-FFF3ACBDED58}"/>
              </a:ext>
            </a:extLst>
          </p:cNvPr>
          <p:cNvSpPr/>
          <p:nvPr/>
        </p:nvSpPr>
        <p:spPr>
          <a:xfrm rot="5400000">
            <a:off x="1630253" y="4235049"/>
            <a:ext cx="2353499" cy="146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9193FB-1388-67DF-A7B6-BB2E9A57186B}"/>
              </a:ext>
            </a:extLst>
          </p:cNvPr>
          <p:cNvSpPr/>
          <p:nvPr/>
        </p:nvSpPr>
        <p:spPr>
          <a:xfrm rot="5400000">
            <a:off x="1617856" y="6680100"/>
            <a:ext cx="2378291" cy="146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C65A402-A4A4-483B-4364-A9C7F5316668}"/>
              </a:ext>
            </a:extLst>
          </p:cNvPr>
          <p:cNvSpPr/>
          <p:nvPr/>
        </p:nvSpPr>
        <p:spPr>
          <a:xfrm rot="5400000">
            <a:off x="4262155" y="3189806"/>
            <a:ext cx="1901635" cy="3084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B54C090-F327-4765-5CC5-EB7EB53FE677}"/>
              </a:ext>
            </a:extLst>
          </p:cNvPr>
          <p:cNvSpPr/>
          <p:nvPr/>
        </p:nvSpPr>
        <p:spPr>
          <a:xfrm rot="5400000">
            <a:off x="4582880" y="4948733"/>
            <a:ext cx="1260184" cy="3084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591FD962-78E2-EF4E-B796-A18B2E8FEBD4}"/>
              </a:ext>
            </a:extLst>
          </p:cNvPr>
          <p:cNvSpPr/>
          <p:nvPr/>
        </p:nvSpPr>
        <p:spPr>
          <a:xfrm>
            <a:off x="3681764" y="3793649"/>
            <a:ext cx="1020348" cy="292326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397B146-11B5-A8D2-41CE-5585CB1E7ED4}"/>
              </a:ext>
            </a:extLst>
          </p:cNvPr>
          <p:cNvSpPr/>
          <p:nvPr/>
        </p:nvSpPr>
        <p:spPr>
          <a:xfrm>
            <a:off x="4709977" y="3792809"/>
            <a:ext cx="1020348" cy="29232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504E34AE-4653-33D2-7C3A-50E37A94886E}"/>
              </a:ext>
            </a:extLst>
          </p:cNvPr>
          <p:cNvGrpSpPr/>
          <p:nvPr/>
        </p:nvGrpSpPr>
        <p:grpSpPr>
          <a:xfrm>
            <a:off x="2424986" y="3952232"/>
            <a:ext cx="707641" cy="707641"/>
            <a:chOff x="2186429" y="1929489"/>
            <a:chExt cx="707641" cy="707641"/>
          </a:xfrm>
        </p:grpSpPr>
        <p:sp>
          <p:nvSpPr>
            <p:cNvPr id="961" name="타원 960">
              <a:extLst>
                <a:ext uri="{FF2B5EF4-FFF2-40B4-BE49-F238E27FC236}">
                  <a16:creationId xmlns:a16="http://schemas.microsoft.com/office/drawing/2014/main" id="{D68F3D18-8E95-9AAA-B283-FDE24DDC08CF}"/>
                </a:ext>
              </a:extLst>
            </p:cNvPr>
            <p:cNvSpPr/>
            <p:nvPr/>
          </p:nvSpPr>
          <p:spPr>
            <a:xfrm>
              <a:off x="2186429" y="1929489"/>
              <a:ext cx="707641" cy="70764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62" name="그래픽 961" descr="사용자 단색으로 채워진">
              <a:extLst>
                <a:ext uri="{FF2B5EF4-FFF2-40B4-BE49-F238E27FC236}">
                  <a16:creationId xmlns:a16="http://schemas.microsoft.com/office/drawing/2014/main" id="{BE822897-7E00-8DD8-F57A-4BCC36D3C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65585" y="2008645"/>
              <a:ext cx="549327" cy="549327"/>
            </a:xfrm>
            <a:prstGeom prst="rect">
              <a:avLst/>
            </a:prstGeom>
          </p:spPr>
        </p:pic>
      </p:grpSp>
      <p:sp>
        <p:nvSpPr>
          <p:cNvPr id="963" name="TextBox 962">
            <a:extLst>
              <a:ext uri="{FF2B5EF4-FFF2-40B4-BE49-F238E27FC236}">
                <a16:creationId xmlns:a16="http://schemas.microsoft.com/office/drawing/2014/main" id="{DA446BEF-9037-30CA-6662-38A2D4477258}"/>
              </a:ext>
            </a:extLst>
          </p:cNvPr>
          <p:cNvSpPr txBox="1"/>
          <p:nvPr/>
        </p:nvSpPr>
        <p:spPr>
          <a:xfrm>
            <a:off x="2053798" y="4825068"/>
            <a:ext cx="150640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개발팀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  <a:p>
            <a:pPr algn="ctr"/>
            <a:r>
              <a:rPr lang="ko-KR" altLang="en-US" sz="1200" b="1" err="1">
                <a:solidFill>
                  <a:srgbClr val="3F3F3F"/>
                </a:solidFill>
                <a:ea typeface="맑은 고딕"/>
              </a:rPr>
              <a:t>김지완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 팀장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64" name="TextBox 963">
            <a:extLst>
              <a:ext uri="{FF2B5EF4-FFF2-40B4-BE49-F238E27FC236}">
                <a16:creationId xmlns:a16="http://schemas.microsoft.com/office/drawing/2014/main" id="{791CAAAE-E79C-62D3-B70B-06C4F9972A20}"/>
              </a:ext>
            </a:extLst>
          </p:cNvPr>
          <p:cNvSpPr txBox="1"/>
          <p:nvPr/>
        </p:nvSpPr>
        <p:spPr>
          <a:xfrm>
            <a:off x="2149395" y="5471573"/>
            <a:ext cx="150640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결  제</a:t>
            </a:r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        2 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  <a:p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근무일  </a:t>
            </a:r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     626</a:t>
            </a:r>
          </a:p>
        </p:txBody>
      </p:sp>
      <p:pic>
        <p:nvPicPr>
          <p:cNvPr id="965" name="그림 964">
            <a:extLst>
              <a:ext uri="{FF2B5EF4-FFF2-40B4-BE49-F238E27FC236}">
                <a16:creationId xmlns:a16="http://schemas.microsoft.com/office/drawing/2014/main" id="{18331C12-9CA1-9EC6-E220-224ACF1E9F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0797" y="6225817"/>
            <a:ext cx="1292408" cy="2378291"/>
          </a:xfrm>
          <a:prstGeom prst="rect">
            <a:avLst/>
          </a:prstGeom>
        </p:spPr>
      </p:pic>
      <p:graphicFrame>
        <p:nvGraphicFramePr>
          <p:cNvPr id="966" name="표 67">
            <a:extLst>
              <a:ext uri="{FF2B5EF4-FFF2-40B4-BE49-F238E27FC236}">
                <a16:creationId xmlns:a16="http://schemas.microsoft.com/office/drawing/2014/main" id="{84EDEBD1-E9CD-7DD8-A939-1B9622F470C8}"/>
              </a:ext>
            </a:extLst>
          </p:cNvPr>
          <p:cNvGraphicFramePr>
            <a:graphicFrameLocks noGrp="1"/>
          </p:cNvGraphicFramePr>
          <p:nvPr/>
        </p:nvGraphicFramePr>
        <p:xfrm>
          <a:off x="3670705" y="4031388"/>
          <a:ext cx="3084532" cy="172539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23475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922882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</a:tblGrid>
              <a:tr h="276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276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주차장 통제 안내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 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</a:t>
                      </a: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-06-22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엘리베이터 시공 안내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2023-05-12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사내 체육대회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2023-03-02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967" name="직사각형 966">
            <a:extLst>
              <a:ext uri="{FF2B5EF4-FFF2-40B4-BE49-F238E27FC236}">
                <a16:creationId xmlns:a16="http://schemas.microsoft.com/office/drawing/2014/main" id="{BAAB6CDF-5F5D-7E62-B46C-2339761A5F3E}"/>
              </a:ext>
            </a:extLst>
          </p:cNvPr>
          <p:cNvSpPr/>
          <p:nvPr/>
        </p:nvSpPr>
        <p:spPr>
          <a:xfrm>
            <a:off x="6851169" y="4667338"/>
            <a:ext cx="3049492" cy="2453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968" name="직사각형 967">
            <a:extLst>
              <a:ext uri="{FF2B5EF4-FFF2-40B4-BE49-F238E27FC236}">
                <a16:creationId xmlns:a16="http://schemas.microsoft.com/office/drawing/2014/main" id="{FFA769A4-5D12-AAF9-EB0C-BC9DBD249453}"/>
              </a:ext>
            </a:extLst>
          </p:cNvPr>
          <p:cNvSpPr/>
          <p:nvPr/>
        </p:nvSpPr>
        <p:spPr>
          <a:xfrm rot="5400000">
            <a:off x="6970733" y="3688166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69" name="직사각형 968">
            <a:extLst>
              <a:ext uri="{FF2B5EF4-FFF2-40B4-BE49-F238E27FC236}">
                <a16:creationId xmlns:a16="http://schemas.microsoft.com/office/drawing/2014/main" id="{DF510866-D908-0D0F-9D84-FDFAE5441B4F}"/>
              </a:ext>
            </a:extLst>
          </p:cNvPr>
          <p:cNvSpPr/>
          <p:nvPr/>
        </p:nvSpPr>
        <p:spPr>
          <a:xfrm>
            <a:off x="6850968" y="7227334"/>
            <a:ext cx="3057558" cy="1387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&lt; </a:t>
            </a:r>
            <a:r>
              <a:rPr kumimoji="1" lang="ko-KR" altLang="en-US">
                <a:solidFill>
                  <a:schemeClr val="tx1"/>
                </a:solidFill>
              </a:rPr>
              <a:t>여기는 광고 </a:t>
            </a:r>
            <a:r>
              <a:rPr kumimoji="1" lang="en-US" altLang="ko-KR">
                <a:solidFill>
                  <a:schemeClr val="tx1"/>
                </a:solidFill>
              </a:rPr>
              <a:t>&gt;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70" name="직사각형 969">
            <a:extLst>
              <a:ext uri="{FF2B5EF4-FFF2-40B4-BE49-F238E27FC236}">
                <a16:creationId xmlns:a16="http://schemas.microsoft.com/office/drawing/2014/main" id="{B9925630-AE28-1761-A505-5DD8F0F55EAB}"/>
              </a:ext>
            </a:extLst>
          </p:cNvPr>
          <p:cNvSpPr/>
          <p:nvPr/>
        </p:nvSpPr>
        <p:spPr>
          <a:xfrm rot="5400000">
            <a:off x="4518257" y="6377373"/>
            <a:ext cx="1374521" cy="3099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1" name="직사각형 970">
            <a:extLst>
              <a:ext uri="{FF2B5EF4-FFF2-40B4-BE49-F238E27FC236}">
                <a16:creationId xmlns:a16="http://schemas.microsoft.com/office/drawing/2014/main" id="{30121F45-D46C-CCFF-9505-3FA1554E9462}"/>
              </a:ext>
            </a:extLst>
          </p:cNvPr>
          <p:cNvSpPr/>
          <p:nvPr/>
        </p:nvSpPr>
        <p:spPr>
          <a:xfrm rot="5400000">
            <a:off x="8025799" y="3688167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B3B34B65-D537-01E7-BAE2-AD86FCA0BF85}"/>
              </a:ext>
            </a:extLst>
          </p:cNvPr>
          <p:cNvSpPr/>
          <p:nvPr/>
        </p:nvSpPr>
        <p:spPr>
          <a:xfrm rot="5400000">
            <a:off x="9088399" y="3688167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3" name="TextBox 972">
            <a:extLst>
              <a:ext uri="{FF2B5EF4-FFF2-40B4-BE49-F238E27FC236}">
                <a16:creationId xmlns:a16="http://schemas.microsoft.com/office/drawing/2014/main" id="{22040E00-7E2F-194D-01DB-82364BAFFF5A}"/>
              </a:ext>
            </a:extLst>
          </p:cNvPr>
          <p:cNvSpPr txBox="1"/>
          <p:nvPr/>
        </p:nvSpPr>
        <p:spPr>
          <a:xfrm>
            <a:off x="6883406" y="3797184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금주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74" name="TextBox 973">
            <a:extLst>
              <a:ext uri="{FF2B5EF4-FFF2-40B4-BE49-F238E27FC236}">
                <a16:creationId xmlns:a16="http://schemas.microsoft.com/office/drawing/2014/main" id="{71C4F68C-ABE9-BD3B-7CCF-CBF2DE30646E}"/>
              </a:ext>
            </a:extLst>
          </p:cNvPr>
          <p:cNvSpPr txBox="1"/>
          <p:nvPr/>
        </p:nvSpPr>
        <p:spPr>
          <a:xfrm>
            <a:off x="7920801" y="3806974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오늘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75" name="TextBox 974">
            <a:extLst>
              <a:ext uri="{FF2B5EF4-FFF2-40B4-BE49-F238E27FC236}">
                <a16:creationId xmlns:a16="http://schemas.microsoft.com/office/drawing/2014/main" id="{FB70752D-9538-2248-CFEC-6E1E704199EC}"/>
              </a:ext>
            </a:extLst>
          </p:cNvPr>
          <p:cNvSpPr txBox="1"/>
          <p:nvPr/>
        </p:nvSpPr>
        <p:spPr>
          <a:xfrm>
            <a:off x="8987663" y="3806974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내일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76" name="TextBox 975">
            <a:extLst>
              <a:ext uri="{FF2B5EF4-FFF2-40B4-BE49-F238E27FC236}">
                <a16:creationId xmlns:a16="http://schemas.microsoft.com/office/drawing/2014/main" id="{A6795A1A-45EA-B1BB-4DEE-E6077EDE3391}"/>
              </a:ext>
            </a:extLst>
          </p:cNvPr>
          <p:cNvSpPr txBox="1"/>
          <p:nvPr/>
        </p:nvSpPr>
        <p:spPr>
          <a:xfrm>
            <a:off x="6850968" y="4181232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12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77" name="TextBox 976">
            <a:extLst>
              <a:ext uri="{FF2B5EF4-FFF2-40B4-BE49-F238E27FC236}">
                <a16:creationId xmlns:a16="http://schemas.microsoft.com/office/drawing/2014/main" id="{4C83254F-49F0-F516-4652-FD9DABE382BE}"/>
              </a:ext>
            </a:extLst>
          </p:cNvPr>
          <p:cNvSpPr txBox="1"/>
          <p:nvPr/>
        </p:nvSpPr>
        <p:spPr>
          <a:xfrm>
            <a:off x="7916541" y="4181232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3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78" name="TextBox 977">
            <a:extLst>
              <a:ext uri="{FF2B5EF4-FFF2-40B4-BE49-F238E27FC236}">
                <a16:creationId xmlns:a16="http://schemas.microsoft.com/office/drawing/2014/main" id="{3EFDA5F4-22EC-63C5-6BD9-746CA862118A}"/>
              </a:ext>
            </a:extLst>
          </p:cNvPr>
          <p:cNvSpPr txBox="1"/>
          <p:nvPr/>
        </p:nvSpPr>
        <p:spPr>
          <a:xfrm>
            <a:off x="8983399" y="4181232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2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cxnSp>
        <p:nvCxnSpPr>
          <p:cNvPr id="979" name="직선 연결선[R] 18">
            <a:extLst>
              <a:ext uri="{FF2B5EF4-FFF2-40B4-BE49-F238E27FC236}">
                <a16:creationId xmlns:a16="http://schemas.microsoft.com/office/drawing/2014/main" id="{92CA72E1-D17E-5C84-0B82-DC65C32CC9D9}"/>
              </a:ext>
            </a:extLst>
          </p:cNvPr>
          <p:cNvCxnSpPr>
            <a:cxnSpLocks/>
          </p:cNvCxnSpPr>
          <p:nvPr/>
        </p:nvCxnSpPr>
        <p:spPr>
          <a:xfrm>
            <a:off x="6865736" y="4134521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직선 연결선[R] 18">
            <a:extLst>
              <a:ext uri="{FF2B5EF4-FFF2-40B4-BE49-F238E27FC236}">
                <a16:creationId xmlns:a16="http://schemas.microsoft.com/office/drawing/2014/main" id="{B39B9D61-F538-8E36-65AC-D221A9DEBF82}"/>
              </a:ext>
            </a:extLst>
          </p:cNvPr>
          <p:cNvCxnSpPr>
            <a:cxnSpLocks/>
          </p:cNvCxnSpPr>
          <p:nvPr/>
        </p:nvCxnSpPr>
        <p:spPr>
          <a:xfrm>
            <a:off x="7898871" y="4134299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직선 연결선[R] 18">
            <a:extLst>
              <a:ext uri="{FF2B5EF4-FFF2-40B4-BE49-F238E27FC236}">
                <a16:creationId xmlns:a16="http://schemas.microsoft.com/office/drawing/2014/main" id="{83406493-50D1-1090-E43A-E350012CD561}"/>
              </a:ext>
            </a:extLst>
          </p:cNvPr>
          <p:cNvCxnSpPr>
            <a:cxnSpLocks/>
          </p:cNvCxnSpPr>
          <p:nvPr/>
        </p:nvCxnSpPr>
        <p:spPr>
          <a:xfrm>
            <a:off x="8956208" y="4134299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2" name="직사각형 981">
            <a:extLst>
              <a:ext uri="{FF2B5EF4-FFF2-40B4-BE49-F238E27FC236}">
                <a16:creationId xmlns:a16="http://schemas.microsoft.com/office/drawing/2014/main" id="{C58B54AA-69D6-D512-4F97-DFE8FD45F88F}"/>
              </a:ext>
            </a:extLst>
          </p:cNvPr>
          <p:cNvSpPr/>
          <p:nvPr/>
        </p:nvSpPr>
        <p:spPr>
          <a:xfrm>
            <a:off x="863942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83" name="사각형: 둥근 모서리 982">
            <a:extLst>
              <a:ext uri="{FF2B5EF4-FFF2-40B4-BE49-F238E27FC236}">
                <a16:creationId xmlns:a16="http://schemas.microsoft.com/office/drawing/2014/main" id="{8DBB331C-E2DB-1E6C-ADCF-F2009222F296}"/>
              </a:ext>
            </a:extLst>
          </p:cNvPr>
          <p:cNvSpPr/>
          <p:nvPr/>
        </p:nvSpPr>
        <p:spPr>
          <a:xfrm>
            <a:off x="3722376" y="6753907"/>
            <a:ext cx="705838" cy="2923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4" name="사각형: 둥근 모서리 983">
            <a:extLst>
              <a:ext uri="{FF2B5EF4-FFF2-40B4-BE49-F238E27FC236}">
                <a16:creationId xmlns:a16="http://schemas.microsoft.com/office/drawing/2014/main" id="{700BA040-2458-DA02-59FE-FBD05652744A}"/>
              </a:ext>
            </a:extLst>
          </p:cNvPr>
          <p:cNvSpPr/>
          <p:nvPr/>
        </p:nvSpPr>
        <p:spPr>
          <a:xfrm>
            <a:off x="5238807" y="6753907"/>
            <a:ext cx="705838" cy="29232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5" name="TextBox 984">
            <a:extLst>
              <a:ext uri="{FF2B5EF4-FFF2-40B4-BE49-F238E27FC236}">
                <a16:creationId xmlns:a16="http://schemas.microsoft.com/office/drawing/2014/main" id="{94F6C936-27D1-F12C-6D33-85F32BAA9272}"/>
              </a:ext>
            </a:extLst>
          </p:cNvPr>
          <p:cNvSpPr txBox="1"/>
          <p:nvPr/>
        </p:nvSpPr>
        <p:spPr>
          <a:xfrm>
            <a:off x="3706053" y="3786200"/>
            <a:ext cx="92925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86" name="TextBox 985">
            <a:extLst>
              <a:ext uri="{FF2B5EF4-FFF2-40B4-BE49-F238E27FC236}">
                <a16:creationId xmlns:a16="http://schemas.microsoft.com/office/drawing/2014/main" id="{FC47C634-8461-8DD1-CCBC-C4D92396EF61}"/>
              </a:ext>
            </a:extLst>
          </p:cNvPr>
          <p:cNvSpPr txBox="1"/>
          <p:nvPr/>
        </p:nvSpPr>
        <p:spPr>
          <a:xfrm>
            <a:off x="4566182" y="3786197"/>
            <a:ext cx="126861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ea typeface="맑은 고딕"/>
              </a:rPr>
              <a:t>자유게시판</a:t>
            </a:r>
            <a:endParaRPr lang="en-US" altLang="ko-KR" sz="1200" b="1">
              <a:ea typeface="맑은 고딕"/>
            </a:endParaRPr>
          </a:p>
        </p:txBody>
      </p:sp>
      <p:sp>
        <p:nvSpPr>
          <p:cNvPr id="987" name="TextBox 986">
            <a:extLst>
              <a:ext uri="{FF2B5EF4-FFF2-40B4-BE49-F238E27FC236}">
                <a16:creationId xmlns:a16="http://schemas.microsoft.com/office/drawing/2014/main" id="{E0DA988E-88FE-DF02-8BB3-E4461666DC7B}"/>
              </a:ext>
            </a:extLst>
          </p:cNvPr>
          <p:cNvSpPr txBox="1"/>
          <p:nvPr/>
        </p:nvSpPr>
        <p:spPr>
          <a:xfrm>
            <a:off x="3706053" y="6769234"/>
            <a:ext cx="73706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출근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88" name="TextBox 987">
            <a:extLst>
              <a:ext uri="{FF2B5EF4-FFF2-40B4-BE49-F238E27FC236}">
                <a16:creationId xmlns:a16="http://schemas.microsoft.com/office/drawing/2014/main" id="{E21612FA-9DB0-5BEE-16CF-1252228BD7BE}"/>
              </a:ext>
            </a:extLst>
          </p:cNvPr>
          <p:cNvSpPr txBox="1"/>
          <p:nvPr/>
        </p:nvSpPr>
        <p:spPr>
          <a:xfrm>
            <a:off x="5238807" y="6769234"/>
            <a:ext cx="73706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퇴근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89" name="TextBox 988">
            <a:extLst>
              <a:ext uri="{FF2B5EF4-FFF2-40B4-BE49-F238E27FC236}">
                <a16:creationId xmlns:a16="http://schemas.microsoft.com/office/drawing/2014/main" id="{804B316B-B34F-E7F5-CA51-35480D6A39A2}"/>
              </a:ext>
            </a:extLst>
          </p:cNvPr>
          <p:cNvSpPr txBox="1"/>
          <p:nvPr/>
        </p:nvSpPr>
        <p:spPr>
          <a:xfrm>
            <a:off x="4085319" y="6755575"/>
            <a:ext cx="150640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08:00:56</a:t>
            </a:r>
          </a:p>
        </p:txBody>
      </p:sp>
      <p:sp>
        <p:nvSpPr>
          <p:cNvPr id="990" name="TextBox 989">
            <a:extLst>
              <a:ext uri="{FF2B5EF4-FFF2-40B4-BE49-F238E27FC236}">
                <a16:creationId xmlns:a16="http://schemas.microsoft.com/office/drawing/2014/main" id="{F1C58C41-9311-D5C3-B198-717FE8AA93BE}"/>
              </a:ext>
            </a:extLst>
          </p:cNvPr>
          <p:cNvSpPr txBox="1"/>
          <p:nvPr/>
        </p:nvSpPr>
        <p:spPr>
          <a:xfrm>
            <a:off x="5581126" y="6776063"/>
            <a:ext cx="150640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00:00:0</a:t>
            </a:r>
          </a:p>
        </p:txBody>
      </p:sp>
      <p:pic>
        <p:nvPicPr>
          <p:cNvPr id="39" name="Object 2">
            <a:extLst>
              <a:ext uri="{FF2B5EF4-FFF2-40B4-BE49-F238E27FC236}">
                <a16:creationId xmlns:a16="http://schemas.microsoft.com/office/drawing/2014/main" id="{C7EB4D20-5722-B530-6A93-69D165C076EF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8C43655F-1ED5-00C7-B65F-C46F09D60DB5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42" name="Object 2">
              <a:extLst>
                <a:ext uri="{FF2B5EF4-FFF2-40B4-BE49-F238E27FC236}">
                  <a16:creationId xmlns:a16="http://schemas.microsoft.com/office/drawing/2014/main" id="{BD875F35-B321-EF2E-EACC-41A5B06C4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45" name="그룹 1002">
            <a:extLst>
              <a:ext uri="{FF2B5EF4-FFF2-40B4-BE49-F238E27FC236}">
                <a16:creationId xmlns:a16="http://schemas.microsoft.com/office/drawing/2014/main" id="{F64DA9CA-531C-B3A8-EFC3-DE9D61A6621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48" name="Object 5">
              <a:extLst>
                <a:ext uri="{FF2B5EF4-FFF2-40B4-BE49-F238E27FC236}">
                  <a16:creationId xmlns:a16="http://schemas.microsoft.com/office/drawing/2014/main" id="{E91F321F-4AE2-E773-DCF4-1C9A08046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sp>
        <p:nvSpPr>
          <p:cNvPr id="991" name="TextBox 990">
            <a:extLst>
              <a:ext uri="{FF2B5EF4-FFF2-40B4-BE49-F238E27FC236}">
                <a16:creationId xmlns:a16="http://schemas.microsoft.com/office/drawing/2014/main" id="{98A035FB-A036-2A9F-A9AC-27A5393825B3}"/>
              </a:ext>
            </a:extLst>
          </p:cNvPr>
          <p:cNvSpPr txBox="1"/>
          <p:nvPr/>
        </p:nvSpPr>
        <p:spPr>
          <a:xfrm>
            <a:off x="3994228" y="6023490"/>
            <a:ext cx="23704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>
                <a:solidFill>
                  <a:srgbClr val="3F3F3F"/>
                </a:solidFill>
                <a:ea typeface="맑은 고딕"/>
              </a:rPr>
              <a:t>12:31:24</a:t>
            </a:r>
          </a:p>
        </p:txBody>
      </p:sp>
      <p:sp>
        <p:nvSpPr>
          <p:cNvPr id="992" name="사각형: 둥근 모서리 991">
            <a:extLst>
              <a:ext uri="{FF2B5EF4-FFF2-40B4-BE49-F238E27FC236}">
                <a16:creationId xmlns:a16="http://schemas.microsoft.com/office/drawing/2014/main" id="{B51DDD45-8193-538F-5B64-30C80BE51458}"/>
              </a:ext>
            </a:extLst>
          </p:cNvPr>
          <p:cNvSpPr/>
          <p:nvPr/>
        </p:nvSpPr>
        <p:spPr>
          <a:xfrm>
            <a:off x="9491471" y="8165851"/>
            <a:ext cx="448500" cy="448500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3" name="그래픽 992" descr="배지 팔로우 윤곽선">
            <a:extLst>
              <a:ext uri="{FF2B5EF4-FFF2-40B4-BE49-F238E27FC236}">
                <a16:creationId xmlns:a16="http://schemas.microsoft.com/office/drawing/2014/main" id="{6E972AE7-B427-BB25-78CD-96A32149390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30780" y="8205160"/>
            <a:ext cx="369881" cy="369881"/>
          </a:xfrm>
          <a:prstGeom prst="rect">
            <a:avLst/>
          </a:prstGeom>
        </p:spPr>
      </p:pic>
      <p:pic>
        <p:nvPicPr>
          <p:cNvPr id="994" name="그림 993">
            <a:extLst>
              <a:ext uri="{FF2B5EF4-FFF2-40B4-BE49-F238E27FC236}">
                <a16:creationId xmlns:a16="http://schemas.microsoft.com/office/drawing/2014/main" id="{F3192F4C-155E-D3D2-2452-E8E08C1684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74500" y="7241893"/>
            <a:ext cx="3073059" cy="1295400"/>
          </a:xfrm>
          <a:prstGeom prst="rect">
            <a:avLst/>
          </a:prstGeom>
        </p:spPr>
      </p:pic>
      <p:pic>
        <p:nvPicPr>
          <p:cNvPr id="65" name="Picture 5">
            <a:extLst>
              <a:ext uri="{FF2B5EF4-FFF2-40B4-BE49-F238E27FC236}">
                <a16:creationId xmlns:a16="http://schemas.microsoft.com/office/drawing/2014/main" id="{0CA3BC57-FB53-D9DA-D764-EE152A92C7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35771" y="4728588"/>
            <a:ext cx="2852056" cy="2391311"/>
          </a:xfrm>
          <a:prstGeom prst="rect">
            <a:avLst/>
          </a:prstGeom>
        </p:spPr>
      </p:pic>
      <p:pic>
        <p:nvPicPr>
          <p:cNvPr id="68" name="그래픽 67" descr="플립 달력 단색으로 채워진">
            <a:extLst>
              <a:ext uri="{FF2B5EF4-FFF2-40B4-BE49-F238E27FC236}">
                <a16:creationId xmlns:a16="http://schemas.microsoft.com/office/drawing/2014/main" id="{1F4BB0A6-2879-746D-9CCA-8786AFE063F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8104" y="5694677"/>
            <a:ext cx="257075" cy="257075"/>
          </a:xfrm>
          <a:prstGeom prst="rect">
            <a:avLst/>
          </a:prstGeom>
        </p:spPr>
      </p:pic>
      <p:pic>
        <p:nvPicPr>
          <p:cNvPr id="72" name="그래픽 71" descr="목록 단색으로 채워진">
            <a:extLst>
              <a:ext uri="{FF2B5EF4-FFF2-40B4-BE49-F238E27FC236}">
                <a16:creationId xmlns:a16="http://schemas.microsoft.com/office/drawing/2014/main" id="{05BAA0DD-CF71-DEA8-92B5-D53C076136F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38105" y="6778549"/>
            <a:ext cx="257075" cy="257075"/>
          </a:xfrm>
          <a:prstGeom prst="rect">
            <a:avLst/>
          </a:prstGeom>
        </p:spPr>
      </p:pic>
      <p:pic>
        <p:nvPicPr>
          <p:cNvPr id="74" name="그래픽 73" descr="클립보드 단색으로 채워진">
            <a:extLst>
              <a:ext uri="{FF2B5EF4-FFF2-40B4-BE49-F238E27FC236}">
                <a16:creationId xmlns:a16="http://schemas.microsoft.com/office/drawing/2014/main" id="{81584FAB-3CC8-EF8F-9BDE-3A3B1F6D4FF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45148" y="7050660"/>
            <a:ext cx="257075" cy="257075"/>
          </a:xfrm>
          <a:prstGeom prst="rect">
            <a:avLst/>
          </a:prstGeom>
        </p:spPr>
      </p:pic>
      <p:pic>
        <p:nvPicPr>
          <p:cNvPr id="76" name="그래픽 75" descr="배지 체크 표시1 단색으로 채워진">
            <a:extLst>
              <a:ext uri="{FF2B5EF4-FFF2-40B4-BE49-F238E27FC236}">
                <a16:creationId xmlns:a16="http://schemas.microsoft.com/office/drawing/2014/main" id="{B8322CE9-CC36-DB99-19E5-5BBE787EF536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33170" y="6505457"/>
            <a:ext cx="257075" cy="257075"/>
          </a:xfrm>
          <a:prstGeom prst="rect">
            <a:avLst/>
          </a:prstGeom>
        </p:spPr>
      </p:pic>
      <p:pic>
        <p:nvPicPr>
          <p:cNvPr id="77" name="그래픽 76" descr="부분적으로 선택 표시된 클립보드 단색으로 채워진">
            <a:extLst>
              <a:ext uri="{FF2B5EF4-FFF2-40B4-BE49-F238E27FC236}">
                <a16:creationId xmlns:a16="http://schemas.microsoft.com/office/drawing/2014/main" id="{05517B56-5F93-5B79-575F-AA4049384E5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34791" y="6213040"/>
            <a:ext cx="257075" cy="257075"/>
          </a:xfrm>
          <a:prstGeom prst="rect">
            <a:avLst/>
          </a:prstGeom>
        </p:spPr>
      </p:pic>
      <p:pic>
        <p:nvPicPr>
          <p:cNvPr id="79" name="그래픽 78" descr="구름 단색으로 채워진">
            <a:extLst>
              <a:ext uri="{FF2B5EF4-FFF2-40B4-BE49-F238E27FC236}">
                <a16:creationId xmlns:a16="http://schemas.microsoft.com/office/drawing/2014/main" id="{E6110B4F-226B-2D5A-987E-CCC0DCA985DD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28181" y="5936536"/>
            <a:ext cx="257075" cy="257075"/>
          </a:xfrm>
          <a:prstGeom prst="rect">
            <a:avLst/>
          </a:prstGeom>
        </p:spPr>
      </p:pic>
      <p:pic>
        <p:nvPicPr>
          <p:cNvPr id="80" name="그래픽 79" descr="주소록 단색으로 채워진">
            <a:extLst>
              <a:ext uri="{FF2B5EF4-FFF2-40B4-BE49-F238E27FC236}">
                <a16:creationId xmlns:a16="http://schemas.microsoft.com/office/drawing/2014/main" id="{088C16B3-E8FE-6B28-66EC-3BEB00A175E0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31224" y="5440478"/>
            <a:ext cx="257075" cy="257075"/>
          </a:xfrm>
          <a:prstGeom prst="rect">
            <a:avLst/>
          </a:prstGeom>
        </p:spPr>
      </p:pic>
      <p:pic>
        <p:nvPicPr>
          <p:cNvPr id="82" name="그래픽 81" descr="토글 단색으로 채워진">
            <a:extLst>
              <a:ext uri="{FF2B5EF4-FFF2-40B4-BE49-F238E27FC236}">
                <a16:creationId xmlns:a16="http://schemas.microsoft.com/office/drawing/2014/main" id="{3330169D-4601-C11C-4E5D-1328CABCE4A9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43550" y="5118689"/>
            <a:ext cx="257075" cy="257075"/>
          </a:xfrm>
          <a:prstGeom prst="rect">
            <a:avLst/>
          </a:prstGeom>
        </p:spPr>
      </p:pic>
      <p:pic>
        <p:nvPicPr>
          <p:cNvPr id="83" name="그래픽 82" descr="깃펜 단색으로 채워진">
            <a:extLst>
              <a:ext uri="{FF2B5EF4-FFF2-40B4-BE49-F238E27FC236}">
                <a16:creationId xmlns:a16="http://schemas.microsoft.com/office/drawing/2014/main" id="{77B737A4-D7D5-0477-01B0-277EA7788FCC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43847" y="4854340"/>
            <a:ext cx="257075" cy="257075"/>
          </a:xfrm>
          <a:prstGeom prst="rect">
            <a:avLst/>
          </a:prstGeom>
        </p:spPr>
      </p:pic>
      <p:pic>
        <p:nvPicPr>
          <p:cNvPr id="85" name="그래픽 84" descr="봉투 단색으로 채워진">
            <a:extLst>
              <a:ext uri="{FF2B5EF4-FFF2-40B4-BE49-F238E27FC236}">
                <a16:creationId xmlns:a16="http://schemas.microsoft.com/office/drawing/2014/main" id="{3D6400F9-839F-909A-96E3-2C178240ACE3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39738" y="4551175"/>
            <a:ext cx="257075" cy="257075"/>
          </a:xfrm>
          <a:prstGeom prst="rect">
            <a:avLst/>
          </a:prstGeom>
        </p:spPr>
      </p:pic>
      <p:cxnSp>
        <p:nvCxnSpPr>
          <p:cNvPr id="86" name="직선 연결선[R] 18">
            <a:extLst>
              <a:ext uri="{FF2B5EF4-FFF2-40B4-BE49-F238E27FC236}">
                <a16:creationId xmlns:a16="http://schemas.microsoft.com/office/drawing/2014/main" id="{A3CDCE59-A9F1-A39A-0284-410BD28F7812}"/>
              </a:ext>
            </a:extLst>
          </p:cNvPr>
          <p:cNvCxnSpPr>
            <a:cxnSpLocks/>
          </p:cNvCxnSpPr>
          <p:nvPr/>
        </p:nvCxnSpPr>
        <p:spPr>
          <a:xfrm>
            <a:off x="882024" y="3660648"/>
            <a:ext cx="11255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D1EABB1D-FD1C-A6CC-4567-0F986E4E1517}"/>
              </a:ext>
            </a:extLst>
          </p:cNvPr>
          <p:cNvSpPr/>
          <p:nvPr/>
        </p:nvSpPr>
        <p:spPr>
          <a:xfrm>
            <a:off x="9706511" y="3341988"/>
            <a:ext cx="245304" cy="24530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8" name="그래픽 87" descr="사용자 단색으로 채워진">
            <a:extLst>
              <a:ext uri="{FF2B5EF4-FFF2-40B4-BE49-F238E27FC236}">
                <a16:creationId xmlns:a16="http://schemas.microsoft.com/office/drawing/2014/main" id="{4CB0F2EB-EBA2-3313-F541-D64C02AD0D7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33950" y="3369427"/>
            <a:ext cx="190424" cy="190424"/>
          </a:xfrm>
          <a:prstGeom prst="rect">
            <a:avLst/>
          </a:prstGeom>
        </p:spPr>
      </p:pic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endParaRPr lang="en-US" altLang="ko-KR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188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endParaRPr lang="en-US" altLang="ko-KR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8143AB-E3AF-EA34-78B5-F46A7EDF3B01}"/>
              </a:ext>
            </a:extLst>
          </p:cNvPr>
          <p:cNvSpPr>
            <a:spLocks/>
          </p:cNvSpPr>
          <p:nvPr/>
        </p:nvSpPr>
        <p:spPr>
          <a:xfrm rot="5400000">
            <a:off x="3491709" y="2179198"/>
            <a:ext cx="5109606" cy="8115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E1C7A5-AEA2-8F65-A7BA-C872FBAD1583}"/>
              </a:ext>
            </a:extLst>
          </p:cNvPr>
          <p:cNvSpPr/>
          <p:nvPr/>
        </p:nvSpPr>
        <p:spPr>
          <a:xfrm rot="5400000">
            <a:off x="1630253" y="4233572"/>
            <a:ext cx="2353499" cy="146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59EBEC-DB46-9CC4-D243-E58B4745B7A1}"/>
              </a:ext>
            </a:extLst>
          </p:cNvPr>
          <p:cNvSpPr/>
          <p:nvPr/>
        </p:nvSpPr>
        <p:spPr>
          <a:xfrm rot="5400000">
            <a:off x="1617856" y="6678623"/>
            <a:ext cx="2378291" cy="146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09DF98-388C-D2A0-478E-43AE8A7C422D}"/>
              </a:ext>
            </a:extLst>
          </p:cNvPr>
          <p:cNvSpPr/>
          <p:nvPr/>
        </p:nvSpPr>
        <p:spPr>
          <a:xfrm rot="5400000">
            <a:off x="4262155" y="3188329"/>
            <a:ext cx="1901635" cy="3084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D54756-67C9-5073-551B-FBCB753E2DCC}"/>
              </a:ext>
            </a:extLst>
          </p:cNvPr>
          <p:cNvSpPr/>
          <p:nvPr/>
        </p:nvSpPr>
        <p:spPr>
          <a:xfrm rot="5400000">
            <a:off x="4582880" y="4947256"/>
            <a:ext cx="1260184" cy="3084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ABBB864-E485-200C-18AA-351EA1C9F0D8}"/>
              </a:ext>
            </a:extLst>
          </p:cNvPr>
          <p:cNvSpPr/>
          <p:nvPr/>
        </p:nvSpPr>
        <p:spPr>
          <a:xfrm>
            <a:off x="3681764" y="3792172"/>
            <a:ext cx="1020348" cy="292326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FBA936D-03E0-A596-3E4A-9FCC447EAFC7}"/>
              </a:ext>
            </a:extLst>
          </p:cNvPr>
          <p:cNvSpPr/>
          <p:nvPr/>
        </p:nvSpPr>
        <p:spPr>
          <a:xfrm>
            <a:off x="4709977" y="3791332"/>
            <a:ext cx="1020348" cy="29232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29A5CE9-BEEB-6E07-0143-D6ADF000DDA8}"/>
              </a:ext>
            </a:extLst>
          </p:cNvPr>
          <p:cNvGrpSpPr/>
          <p:nvPr/>
        </p:nvGrpSpPr>
        <p:grpSpPr>
          <a:xfrm>
            <a:off x="2424986" y="3950755"/>
            <a:ext cx="707641" cy="707641"/>
            <a:chOff x="2186429" y="1929489"/>
            <a:chExt cx="707641" cy="70764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54A54F2-D6A7-8CA9-88A5-73FFDAD3A909}"/>
                </a:ext>
              </a:extLst>
            </p:cNvPr>
            <p:cNvSpPr/>
            <p:nvPr/>
          </p:nvSpPr>
          <p:spPr>
            <a:xfrm>
              <a:off x="2186429" y="1929489"/>
              <a:ext cx="707641" cy="70764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6" name="그래픽 15" descr="사용자 단색으로 채워진">
              <a:extLst>
                <a:ext uri="{FF2B5EF4-FFF2-40B4-BE49-F238E27FC236}">
                  <a16:creationId xmlns:a16="http://schemas.microsoft.com/office/drawing/2014/main" id="{FC27205A-0A79-826D-0361-115142E0F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65585" y="2008645"/>
              <a:ext cx="549327" cy="54932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FE52DAC-B796-7EBD-CB79-31693F01081A}"/>
              </a:ext>
            </a:extLst>
          </p:cNvPr>
          <p:cNvSpPr txBox="1"/>
          <p:nvPr/>
        </p:nvSpPr>
        <p:spPr>
          <a:xfrm>
            <a:off x="2053798" y="4823591"/>
            <a:ext cx="150640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개발팀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  <a:p>
            <a:pPr algn="ctr"/>
            <a:r>
              <a:rPr lang="ko-KR" altLang="en-US" sz="1200" b="1" err="1">
                <a:solidFill>
                  <a:srgbClr val="3F3F3F"/>
                </a:solidFill>
                <a:ea typeface="맑은 고딕"/>
              </a:rPr>
              <a:t>김지완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 팀장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71EFE-A6B9-E5B2-3C17-ACEE20289228}"/>
              </a:ext>
            </a:extLst>
          </p:cNvPr>
          <p:cNvSpPr txBox="1"/>
          <p:nvPr/>
        </p:nvSpPr>
        <p:spPr>
          <a:xfrm>
            <a:off x="2149395" y="5470096"/>
            <a:ext cx="150640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결  제</a:t>
            </a:r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        2 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  <a:p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근무일  </a:t>
            </a:r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     626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D6F98-43F5-9508-47AF-5F12CDFE8C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0797" y="6224340"/>
            <a:ext cx="1292408" cy="2378291"/>
          </a:xfrm>
          <a:prstGeom prst="rect">
            <a:avLst/>
          </a:prstGeom>
        </p:spPr>
      </p:pic>
      <p:graphicFrame>
        <p:nvGraphicFramePr>
          <p:cNvPr id="20" name="표 67">
            <a:extLst>
              <a:ext uri="{FF2B5EF4-FFF2-40B4-BE49-F238E27FC236}">
                <a16:creationId xmlns:a16="http://schemas.microsoft.com/office/drawing/2014/main" id="{B15AD150-8615-C686-5ECF-5EDC9CBC1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10238"/>
              </p:ext>
            </p:extLst>
          </p:nvPr>
        </p:nvGraphicFramePr>
        <p:xfrm>
          <a:off x="3670705" y="4029911"/>
          <a:ext cx="3084532" cy="172539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23475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922882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</a:tblGrid>
              <a:tr h="276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276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주차장 통제 안내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 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</a:t>
                      </a: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-06-22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엘리베이터 시공 안내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2023-05-12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사내 체육대회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2023-03-02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7665C4DD-6145-6509-D690-FA0814E1A7B7}"/>
              </a:ext>
            </a:extLst>
          </p:cNvPr>
          <p:cNvGrpSpPr/>
          <p:nvPr/>
        </p:nvGrpSpPr>
        <p:grpSpPr>
          <a:xfrm>
            <a:off x="855524" y="3238500"/>
            <a:ext cx="9248519" cy="5560672"/>
            <a:chOff x="128569" y="1036669"/>
            <a:chExt cx="9248519" cy="556067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A61C5A8-AD96-058D-B052-0CAC84AE80DF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4" name="직선 연결선[R] 14">
              <a:extLst>
                <a:ext uri="{FF2B5EF4-FFF2-40B4-BE49-F238E27FC236}">
                  <a16:creationId xmlns:a16="http://schemas.microsoft.com/office/drawing/2014/main" id="{B724DFF2-0E83-3B94-FEE0-BD5D4861CC45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그래픽 24" descr="종 단색으로 채워진">
              <a:extLst>
                <a:ext uri="{FF2B5EF4-FFF2-40B4-BE49-F238E27FC236}">
                  <a16:creationId xmlns:a16="http://schemas.microsoft.com/office/drawing/2014/main" id="{D221B738-0253-9B8A-0B4D-37748F290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588459-99B5-CF9E-9571-CA1063A1313E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7" name="그림 26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70D90F34-0CC1-A6CB-8945-C0BEBCA31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28" name="직선 연결선[R] 18">
              <a:extLst>
                <a:ext uri="{FF2B5EF4-FFF2-40B4-BE49-F238E27FC236}">
                  <a16:creationId xmlns:a16="http://schemas.microsoft.com/office/drawing/2014/main" id="{EE496D51-C122-9D78-639B-BE26950FD23E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모서리가 둥근 직사각형 21">
              <a:extLst>
                <a:ext uri="{FF2B5EF4-FFF2-40B4-BE49-F238E27FC236}">
                  <a16:creationId xmlns:a16="http://schemas.microsoft.com/office/drawing/2014/main" id="{8FD7EDE4-1EA9-9D19-B006-32310C4379B8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모서리가 둥근 직사각형 23">
              <a:extLst>
                <a:ext uri="{FF2B5EF4-FFF2-40B4-BE49-F238E27FC236}">
                  <a16:creationId xmlns:a16="http://schemas.microsoft.com/office/drawing/2014/main" id="{B6F579C2-8A53-8190-CE19-C6760E47765A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24">
              <a:extLst>
                <a:ext uri="{FF2B5EF4-FFF2-40B4-BE49-F238E27FC236}">
                  <a16:creationId xmlns:a16="http://schemas.microsoft.com/office/drawing/2014/main" id="{D29E5351-6AAA-80AB-2D2B-0A37A488F240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F849D1-5651-EF22-B08B-23F01DF9B54C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30AD5D-AC70-978E-EDDB-CB056FE3FFB9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34" name="그래픽 33" descr="돋보기 단색으로 채워진">
              <a:extLst>
                <a:ext uri="{FF2B5EF4-FFF2-40B4-BE49-F238E27FC236}">
                  <a16:creationId xmlns:a16="http://schemas.microsoft.com/office/drawing/2014/main" id="{D3CF9F60-C9F0-6485-0A0F-849306967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96237E4-6B48-163C-74EF-4752A3E006B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8B0CDC-6E8E-0B21-767D-B3EF96FF75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33C7414-2810-110D-8AB8-E1EC2383E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6CA9206-DB31-704D-1000-507D01B244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DCA8052-024F-95FA-3A55-1E84EAB43F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085FB3C-4F27-D7E1-1751-20D374F4EB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BBAC78A-4B57-6D1D-99B8-5A19BBA570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89CE18C-417B-75DA-68E7-E94CFD2560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02C3CE-A92B-9769-CFB0-5BB704DD0D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3BC78CB-42B0-0589-3D27-AFA92C5705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7872D7-22D3-72E1-7935-6BF08E83FA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6" name="그래픽 35" descr="햄버거 메뉴 아이콘 단색으로 채워진">
              <a:extLst>
                <a:ext uri="{FF2B5EF4-FFF2-40B4-BE49-F238E27FC236}">
                  <a16:creationId xmlns:a16="http://schemas.microsoft.com/office/drawing/2014/main" id="{2FADC1AD-962D-41CB-41D5-6D8771806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37" name="그래픽 36" descr="플립 달력 단색으로 채워진">
              <a:extLst>
                <a:ext uri="{FF2B5EF4-FFF2-40B4-BE49-F238E27FC236}">
                  <a16:creationId xmlns:a16="http://schemas.microsoft.com/office/drawing/2014/main" id="{35E2D71F-FAD9-4859-B590-DB12647C4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38" name="그래픽 37" descr="목록 단색으로 채워진">
              <a:extLst>
                <a:ext uri="{FF2B5EF4-FFF2-40B4-BE49-F238E27FC236}">
                  <a16:creationId xmlns:a16="http://schemas.microsoft.com/office/drawing/2014/main" id="{A753FBC8-CC45-5787-87BA-3E84FB607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39" name="그래픽 38" descr="클립보드 단색으로 채워진">
              <a:extLst>
                <a:ext uri="{FF2B5EF4-FFF2-40B4-BE49-F238E27FC236}">
                  <a16:creationId xmlns:a16="http://schemas.microsoft.com/office/drawing/2014/main" id="{DCF27154-05AD-A14F-0FB7-18A8E703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40" name="그래픽 39" descr="배지 체크 표시1 단색으로 채워진">
              <a:extLst>
                <a:ext uri="{FF2B5EF4-FFF2-40B4-BE49-F238E27FC236}">
                  <a16:creationId xmlns:a16="http://schemas.microsoft.com/office/drawing/2014/main" id="{44E4FF04-D028-5FC0-A8C1-19FFECA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41" name="그래픽 40" descr="부분적으로 선택 표시된 클립보드 단색으로 채워진">
              <a:extLst>
                <a:ext uri="{FF2B5EF4-FFF2-40B4-BE49-F238E27FC236}">
                  <a16:creationId xmlns:a16="http://schemas.microsoft.com/office/drawing/2014/main" id="{4BF96026-D61D-4722-C563-07933145C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42" name="그래픽 41" descr="구름 단색으로 채워진">
              <a:extLst>
                <a:ext uri="{FF2B5EF4-FFF2-40B4-BE49-F238E27FC236}">
                  <a16:creationId xmlns:a16="http://schemas.microsoft.com/office/drawing/2014/main" id="{818F7B39-7FA7-DB92-2C4B-A7C2DBD82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43" name="그래픽 42" descr="주소록 단색으로 채워진">
              <a:extLst>
                <a:ext uri="{FF2B5EF4-FFF2-40B4-BE49-F238E27FC236}">
                  <a16:creationId xmlns:a16="http://schemas.microsoft.com/office/drawing/2014/main" id="{A1E693BC-FB18-7694-EAAB-8C7188754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44" name="그래픽 43" descr="토글 단색으로 채워진">
              <a:extLst>
                <a:ext uri="{FF2B5EF4-FFF2-40B4-BE49-F238E27FC236}">
                  <a16:creationId xmlns:a16="http://schemas.microsoft.com/office/drawing/2014/main" id="{73F6FF7B-4DB5-CF07-06E4-0CD991B9E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45" name="그래픽 44" descr="깃펜 단색으로 채워진">
              <a:extLst>
                <a:ext uri="{FF2B5EF4-FFF2-40B4-BE49-F238E27FC236}">
                  <a16:creationId xmlns:a16="http://schemas.microsoft.com/office/drawing/2014/main" id="{0B7F04F1-BEE7-0D21-222C-DC2697E5B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46" name="그래픽 45" descr="봉투 단색으로 채워진">
              <a:extLst>
                <a:ext uri="{FF2B5EF4-FFF2-40B4-BE49-F238E27FC236}">
                  <a16:creationId xmlns:a16="http://schemas.microsoft.com/office/drawing/2014/main" id="{EB80E365-66CD-B80B-7C2E-47DF4359C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47" name="직선 연결선[R] 18">
              <a:extLst>
                <a:ext uri="{FF2B5EF4-FFF2-40B4-BE49-F238E27FC236}">
                  <a16:creationId xmlns:a16="http://schemas.microsoft.com/office/drawing/2014/main" id="{7BD7F7FF-9E5A-856F-D939-4A484990F00C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E7F1CD8-AD9B-0A94-A02F-25D9CD43E7DA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9" name="그래픽 48" descr="사용자 단색으로 채워진">
              <a:extLst>
                <a:ext uri="{FF2B5EF4-FFF2-40B4-BE49-F238E27FC236}">
                  <a16:creationId xmlns:a16="http://schemas.microsoft.com/office/drawing/2014/main" id="{E8EE7067-4E80-6452-D8B1-84BD5F041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8AE0F37-5CB6-9998-B5D7-0BEBC26430A2}"/>
              </a:ext>
            </a:extLst>
          </p:cNvPr>
          <p:cNvSpPr/>
          <p:nvPr/>
        </p:nvSpPr>
        <p:spPr>
          <a:xfrm>
            <a:off x="6851169" y="4665861"/>
            <a:ext cx="3049492" cy="2453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BB305C3-CBFE-F190-01C8-1DEA0609AF5F}"/>
              </a:ext>
            </a:extLst>
          </p:cNvPr>
          <p:cNvSpPr/>
          <p:nvPr/>
        </p:nvSpPr>
        <p:spPr>
          <a:xfrm rot="5400000">
            <a:off x="6970733" y="3686689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AA09E8B-956F-C030-04ED-B74CB5E203B2}"/>
              </a:ext>
            </a:extLst>
          </p:cNvPr>
          <p:cNvSpPr/>
          <p:nvPr/>
        </p:nvSpPr>
        <p:spPr>
          <a:xfrm rot="5400000">
            <a:off x="4518257" y="6375896"/>
            <a:ext cx="1374521" cy="3099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4F7C558-FE9E-A78B-5BD0-00DC5D1ABC77}"/>
              </a:ext>
            </a:extLst>
          </p:cNvPr>
          <p:cNvSpPr/>
          <p:nvPr/>
        </p:nvSpPr>
        <p:spPr>
          <a:xfrm rot="5400000">
            <a:off x="8025799" y="3686690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60" name="직사각형 959">
            <a:extLst>
              <a:ext uri="{FF2B5EF4-FFF2-40B4-BE49-F238E27FC236}">
                <a16:creationId xmlns:a16="http://schemas.microsoft.com/office/drawing/2014/main" id="{9402B1E2-1C0D-DAF4-F6C6-FA64257D418A}"/>
              </a:ext>
            </a:extLst>
          </p:cNvPr>
          <p:cNvSpPr/>
          <p:nvPr/>
        </p:nvSpPr>
        <p:spPr>
          <a:xfrm rot="5400000">
            <a:off x="9088399" y="3686690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61" name="TextBox 960">
            <a:extLst>
              <a:ext uri="{FF2B5EF4-FFF2-40B4-BE49-F238E27FC236}">
                <a16:creationId xmlns:a16="http://schemas.microsoft.com/office/drawing/2014/main" id="{F9AE6969-5037-4AE0-F0CE-A12DFEA67B8D}"/>
              </a:ext>
            </a:extLst>
          </p:cNvPr>
          <p:cNvSpPr txBox="1"/>
          <p:nvPr/>
        </p:nvSpPr>
        <p:spPr>
          <a:xfrm>
            <a:off x="6883406" y="3795707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금주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0FF092AF-E17D-CD5A-1278-2FBACD6ED7B0}"/>
              </a:ext>
            </a:extLst>
          </p:cNvPr>
          <p:cNvSpPr txBox="1"/>
          <p:nvPr/>
        </p:nvSpPr>
        <p:spPr>
          <a:xfrm>
            <a:off x="7920801" y="3805497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오늘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75BD8529-A305-DABA-7E62-E0394097EFCD}"/>
              </a:ext>
            </a:extLst>
          </p:cNvPr>
          <p:cNvSpPr txBox="1"/>
          <p:nvPr/>
        </p:nvSpPr>
        <p:spPr>
          <a:xfrm>
            <a:off x="8987663" y="3805497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내일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64" name="TextBox 963">
            <a:extLst>
              <a:ext uri="{FF2B5EF4-FFF2-40B4-BE49-F238E27FC236}">
                <a16:creationId xmlns:a16="http://schemas.microsoft.com/office/drawing/2014/main" id="{B31CF295-7D25-A946-40C1-85B3D03F6598}"/>
              </a:ext>
            </a:extLst>
          </p:cNvPr>
          <p:cNvSpPr txBox="1"/>
          <p:nvPr/>
        </p:nvSpPr>
        <p:spPr>
          <a:xfrm>
            <a:off x="6850968" y="4179755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12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65" name="TextBox 964">
            <a:extLst>
              <a:ext uri="{FF2B5EF4-FFF2-40B4-BE49-F238E27FC236}">
                <a16:creationId xmlns:a16="http://schemas.microsoft.com/office/drawing/2014/main" id="{88CBCEA8-7268-FB5D-22AC-B79C45F5C0C8}"/>
              </a:ext>
            </a:extLst>
          </p:cNvPr>
          <p:cNvSpPr txBox="1"/>
          <p:nvPr/>
        </p:nvSpPr>
        <p:spPr>
          <a:xfrm>
            <a:off x="7916541" y="4179755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3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66" name="TextBox 965">
            <a:extLst>
              <a:ext uri="{FF2B5EF4-FFF2-40B4-BE49-F238E27FC236}">
                <a16:creationId xmlns:a16="http://schemas.microsoft.com/office/drawing/2014/main" id="{8E6ADD43-DBFC-6FF7-E4EE-A47CD9C30F0C}"/>
              </a:ext>
            </a:extLst>
          </p:cNvPr>
          <p:cNvSpPr txBox="1"/>
          <p:nvPr/>
        </p:nvSpPr>
        <p:spPr>
          <a:xfrm>
            <a:off x="8983399" y="4179755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2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cxnSp>
        <p:nvCxnSpPr>
          <p:cNvPr id="967" name="직선 연결선[R] 18">
            <a:extLst>
              <a:ext uri="{FF2B5EF4-FFF2-40B4-BE49-F238E27FC236}">
                <a16:creationId xmlns:a16="http://schemas.microsoft.com/office/drawing/2014/main" id="{F371DAD3-6F85-2411-10D2-4F398EAA6CAB}"/>
              </a:ext>
            </a:extLst>
          </p:cNvPr>
          <p:cNvCxnSpPr>
            <a:cxnSpLocks/>
          </p:cNvCxnSpPr>
          <p:nvPr/>
        </p:nvCxnSpPr>
        <p:spPr>
          <a:xfrm>
            <a:off x="6865736" y="4133044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직선 연결선[R] 18">
            <a:extLst>
              <a:ext uri="{FF2B5EF4-FFF2-40B4-BE49-F238E27FC236}">
                <a16:creationId xmlns:a16="http://schemas.microsoft.com/office/drawing/2014/main" id="{E1AA2503-71BA-C3E6-1580-2285870C2C91}"/>
              </a:ext>
            </a:extLst>
          </p:cNvPr>
          <p:cNvCxnSpPr>
            <a:cxnSpLocks/>
          </p:cNvCxnSpPr>
          <p:nvPr/>
        </p:nvCxnSpPr>
        <p:spPr>
          <a:xfrm>
            <a:off x="7898871" y="4132822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직선 연결선[R] 18">
            <a:extLst>
              <a:ext uri="{FF2B5EF4-FFF2-40B4-BE49-F238E27FC236}">
                <a16:creationId xmlns:a16="http://schemas.microsoft.com/office/drawing/2014/main" id="{47A19960-15C1-FF67-435B-04C68A2FAEA0}"/>
              </a:ext>
            </a:extLst>
          </p:cNvPr>
          <p:cNvCxnSpPr>
            <a:cxnSpLocks/>
          </p:cNvCxnSpPr>
          <p:nvPr/>
        </p:nvCxnSpPr>
        <p:spPr>
          <a:xfrm>
            <a:off x="8956208" y="4132822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0" name="직사각형 969">
            <a:extLst>
              <a:ext uri="{FF2B5EF4-FFF2-40B4-BE49-F238E27FC236}">
                <a16:creationId xmlns:a16="http://schemas.microsoft.com/office/drawing/2014/main" id="{63F022F2-9479-F172-8C87-B86AA6B1FAFC}"/>
              </a:ext>
            </a:extLst>
          </p:cNvPr>
          <p:cNvSpPr/>
          <p:nvPr/>
        </p:nvSpPr>
        <p:spPr>
          <a:xfrm>
            <a:off x="863942" y="3237023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1" name="사각형: 둥근 모서리 970">
            <a:extLst>
              <a:ext uri="{FF2B5EF4-FFF2-40B4-BE49-F238E27FC236}">
                <a16:creationId xmlns:a16="http://schemas.microsoft.com/office/drawing/2014/main" id="{FF5DCEE5-EDCD-D7F0-E603-0D64681BF239}"/>
              </a:ext>
            </a:extLst>
          </p:cNvPr>
          <p:cNvSpPr/>
          <p:nvPr/>
        </p:nvSpPr>
        <p:spPr>
          <a:xfrm>
            <a:off x="3722376" y="6752430"/>
            <a:ext cx="705838" cy="2923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2" name="사각형: 둥근 모서리 971">
            <a:extLst>
              <a:ext uri="{FF2B5EF4-FFF2-40B4-BE49-F238E27FC236}">
                <a16:creationId xmlns:a16="http://schemas.microsoft.com/office/drawing/2014/main" id="{EE759901-B1B0-3298-11A1-B270EC071675}"/>
              </a:ext>
            </a:extLst>
          </p:cNvPr>
          <p:cNvSpPr/>
          <p:nvPr/>
        </p:nvSpPr>
        <p:spPr>
          <a:xfrm>
            <a:off x="5238807" y="6752430"/>
            <a:ext cx="705838" cy="29232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3" name="TextBox 972">
            <a:extLst>
              <a:ext uri="{FF2B5EF4-FFF2-40B4-BE49-F238E27FC236}">
                <a16:creationId xmlns:a16="http://schemas.microsoft.com/office/drawing/2014/main" id="{596BA6BB-25FF-0DB0-E030-ADED8FB5EBCA}"/>
              </a:ext>
            </a:extLst>
          </p:cNvPr>
          <p:cNvSpPr txBox="1"/>
          <p:nvPr/>
        </p:nvSpPr>
        <p:spPr>
          <a:xfrm>
            <a:off x="3706053" y="3784723"/>
            <a:ext cx="92925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74" name="TextBox 973">
            <a:extLst>
              <a:ext uri="{FF2B5EF4-FFF2-40B4-BE49-F238E27FC236}">
                <a16:creationId xmlns:a16="http://schemas.microsoft.com/office/drawing/2014/main" id="{1CF853E9-3F7E-956E-F83D-44BAAF9F6936}"/>
              </a:ext>
            </a:extLst>
          </p:cNvPr>
          <p:cNvSpPr txBox="1"/>
          <p:nvPr/>
        </p:nvSpPr>
        <p:spPr>
          <a:xfrm>
            <a:off x="4566182" y="3784720"/>
            <a:ext cx="126861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ea typeface="맑은 고딕"/>
              </a:rPr>
              <a:t>자유게시판</a:t>
            </a:r>
            <a:endParaRPr lang="en-US" altLang="ko-KR" sz="1200" b="1">
              <a:ea typeface="맑은 고딕"/>
            </a:endParaRPr>
          </a:p>
        </p:txBody>
      </p:sp>
      <p:sp>
        <p:nvSpPr>
          <p:cNvPr id="975" name="TextBox 974">
            <a:extLst>
              <a:ext uri="{FF2B5EF4-FFF2-40B4-BE49-F238E27FC236}">
                <a16:creationId xmlns:a16="http://schemas.microsoft.com/office/drawing/2014/main" id="{D124580B-E712-6592-E690-EAF2B6E616E6}"/>
              </a:ext>
            </a:extLst>
          </p:cNvPr>
          <p:cNvSpPr txBox="1"/>
          <p:nvPr/>
        </p:nvSpPr>
        <p:spPr>
          <a:xfrm>
            <a:off x="3706053" y="6767757"/>
            <a:ext cx="73706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출근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76" name="TextBox 975">
            <a:extLst>
              <a:ext uri="{FF2B5EF4-FFF2-40B4-BE49-F238E27FC236}">
                <a16:creationId xmlns:a16="http://schemas.microsoft.com/office/drawing/2014/main" id="{71A7643C-FF9D-5FBB-A100-4D3863B0CD7D}"/>
              </a:ext>
            </a:extLst>
          </p:cNvPr>
          <p:cNvSpPr txBox="1"/>
          <p:nvPr/>
        </p:nvSpPr>
        <p:spPr>
          <a:xfrm>
            <a:off x="5238807" y="6767757"/>
            <a:ext cx="73706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퇴근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77" name="TextBox 976">
            <a:extLst>
              <a:ext uri="{FF2B5EF4-FFF2-40B4-BE49-F238E27FC236}">
                <a16:creationId xmlns:a16="http://schemas.microsoft.com/office/drawing/2014/main" id="{AF8825C9-E66F-81D2-0FC3-D605D16C18D1}"/>
              </a:ext>
            </a:extLst>
          </p:cNvPr>
          <p:cNvSpPr txBox="1"/>
          <p:nvPr/>
        </p:nvSpPr>
        <p:spPr>
          <a:xfrm>
            <a:off x="4085319" y="6754098"/>
            <a:ext cx="150640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08:00:56</a:t>
            </a:r>
          </a:p>
        </p:txBody>
      </p:sp>
      <p:sp>
        <p:nvSpPr>
          <p:cNvPr id="978" name="TextBox 977">
            <a:extLst>
              <a:ext uri="{FF2B5EF4-FFF2-40B4-BE49-F238E27FC236}">
                <a16:creationId xmlns:a16="http://schemas.microsoft.com/office/drawing/2014/main" id="{C0725EE1-8275-59EF-1375-A40CBBB86A59}"/>
              </a:ext>
            </a:extLst>
          </p:cNvPr>
          <p:cNvSpPr txBox="1"/>
          <p:nvPr/>
        </p:nvSpPr>
        <p:spPr>
          <a:xfrm>
            <a:off x="5581126" y="6774586"/>
            <a:ext cx="150640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00:00:0</a:t>
            </a:r>
          </a:p>
        </p:txBody>
      </p:sp>
      <p:sp>
        <p:nvSpPr>
          <p:cNvPr id="979" name="TextBox 978">
            <a:extLst>
              <a:ext uri="{FF2B5EF4-FFF2-40B4-BE49-F238E27FC236}">
                <a16:creationId xmlns:a16="http://schemas.microsoft.com/office/drawing/2014/main" id="{9F329D58-BA58-93B8-FB89-2A8E40D416BB}"/>
              </a:ext>
            </a:extLst>
          </p:cNvPr>
          <p:cNvSpPr txBox="1"/>
          <p:nvPr/>
        </p:nvSpPr>
        <p:spPr>
          <a:xfrm>
            <a:off x="3994228" y="6022013"/>
            <a:ext cx="23704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>
                <a:solidFill>
                  <a:srgbClr val="3F3F3F"/>
                </a:solidFill>
                <a:ea typeface="맑은 고딕"/>
              </a:rPr>
              <a:t>12:31:24</a:t>
            </a: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00E5A7C0-D779-53D6-A870-F901A6339F4C}"/>
              </a:ext>
            </a:extLst>
          </p:cNvPr>
          <p:cNvSpPr/>
          <p:nvPr/>
        </p:nvSpPr>
        <p:spPr>
          <a:xfrm>
            <a:off x="6850968" y="7225857"/>
            <a:ext cx="3057558" cy="1387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&lt; </a:t>
            </a:r>
            <a:r>
              <a:rPr kumimoji="1" lang="ko-KR" altLang="en-US">
                <a:solidFill>
                  <a:schemeClr val="tx1"/>
                </a:solidFill>
              </a:rPr>
              <a:t>여기는 광고 </a:t>
            </a:r>
            <a:r>
              <a:rPr kumimoji="1" lang="en-US" altLang="ko-KR">
                <a:solidFill>
                  <a:schemeClr val="tx1"/>
                </a:solidFill>
              </a:rPr>
              <a:t>&gt;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81" name="사각형: 둥근 모서리 980">
            <a:extLst>
              <a:ext uri="{FF2B5EF4-FFF2-40B4-BE49-F238E27FC236}">
                <a16:creationId xmlns:a16="http://schemas.microsoft.com/office/drawing/2014/main" id="{B99A1AF6-CC50-9206-6BE1-2F1268C61CD9}"/>
              </a:ext>
            </a:extLst>
          </p:cNvPr>
          <p:cNvSpPr/>
          <p:nvPr/>
        </p:nvSpPr>
        <p:spPr>
          <a:xfrm>
            <a:off x="9491471" y="8164374"/>
            <a:ext cx="448500" cy="448500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2" name="그래픽 981" descr="배지 팔로우 윤곽선">
            <a:extLst>
              <a:ext uri="{FF2B5EF4-FFF2-40B4-BE49-F238E27FC236}">
                <a16:creationId xmlns:a16="http://schemas.microsoft.com/office/drawing/2014/main" id="{CF06A841-01B7-549C-83B7-6107478B9489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530780" y="8203683"/>
            <a:ext cx="369881" cy="369881"/>
          </a:xfrm>
          <a:prstGeom prst="rect">
            <a:avLst/>
          </a:prstGeom>
        </p:spPr>
      </p:pic>
      <p:pic>
        <p:nvPicPr>
          <p:cNvPr id="983" name="그림 982">
            <a:extLst>
              <a:ext uri="{FF2B5EF4-FFF2-40B4-BE49-F238E27FC236}">
                <a16:creationId xmlns:a16="http://schemas.microsoft.com/office/drawing/2014/main" id="{E4C5122C-1D90-C8C8-E2BB-A762BFE35654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674500" y="7240416"/>
            <a:ext cx="3073059" cy="1295400"/>
          </a:xfrm>
          <a:prstGeom prst="rect">
            <a:avLst/>
          </a:prstGeom>
        </p:spPr>
      </p:pic>
      <p:pic>
        <p:nvPicPr>
          <p:cNvPr id="984" name="Picture 5">
            <a:extLst>
              <a:ext uri="{FF2B5EF4-FFF2-40B4-BE49-F238E27FC236}">
                <a16:creationId xmlns:a16="http://schemas.microsoft.com/office/drawing/2014/main" id="{66553A27-9B4A-4449-78F8-5D4F7F8C39E6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935771" y="4727111"/>
            <a:ext cx="2852056" cy="2391311"/>
          </a:xfrm>
          <a:prstGeom prst="rect">
            <a:avLst/>
          </a:prstGeom>
        </p:spPr>
      </p:pic>
      <p:sp>
        <p:nvSpPr>
          <p:cNvPr id="985" name="직사각형 984">
            <a:extLst>
              <a:ext uri="{FF2B5EF4-FFF2-40B4-BE49-F238E27FC236}">
                <a16:creationId xmlns:a16="http://schemas.microsoft.com/office/drawing/2014/main" id="{1B935CA7-18C8-749B-CB66-C0B51274ECFD}"/>
              </a:ext>
            </a:extLst>
          </p:cNvPr>
          <p:cNvSpPr/>
          <p:nvPr/>
        </p:nvSpPr>
        <p:spPr>
          <a:xfrm rot="5400000">
            <a:off x="3476126" y="2174562"/>
            <a:ext cx="5121392" cy="8095686"/>
          </a:xfrm>
          <a:prstGeom prst="rect">
            <a:avLst/>
          </a:prstGeom>
          <a:solidFill>
            <a:schemeClr val="bg1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7" name="직선 화살표 연결선 986">
            <a:extLst>
              <a:ext uri="{FF2B5EF4-FFF2-40B4-BE49-F238E27FC236}">
                <a16:creationId xmlns:a16="http://schemas.microsoft.com/office/drawing/2014/main" id="{0215AB8D-D14C-0D53-B028-CAFD86DA435E}"/>
              </a:ext>
            </a:extLst>
          </p:cNvPr>
          <p:cNvCxnSpPr>
            <a:cxnSpLocks/>
          </p:cNvCxnSpPr>
          <p:nvPr/>
        </p:nvCxnSpPr>
        <p:spPr>
          <a:xfrm>
            <a:off x="8285393" y="7132265"/>
            <a:ext cx="1004518" cy="98467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8" name="사각형: 둥근 모서리 987">
            <a:extLst>
              <a:ext uri="{FF2B5EF4-FFF2-40B4-BE49-F238E27FC236}">
                <a16:creationId xmlns:a16="http://schemas.microsoft.com/office/drawing/2014/main" id="{1DDB712A-F13F-C0B8-43FE-167CABE18501}"/>
              </a:ext>
            </a:extLst>
          </p:cNvPr>
          <p:cNvSpPr/>
          <p:nvPr/>
        </p:nvSpPr>
        <p:spPr>
          <a:xfrm>
            <a:off x="9491471" y="8164374"/>
            <a:ext cx="448500" cy="448500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9" name="그래픽 988" descr="배지 팔로우 윤곽선">
            <a:extLst>
              <a:ext uri="{FF2B5EF4-FFF2-40B4-BE49-F238E27FC236}">
                <a16:creationId xmlns:a16="http://schemas.microsoft.com/office/drawing/2014/main" id="{46C38941-127A-544F-2DB5-48EDC7197369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530780" y="8203683"/>
            <a:ext cx="369881" cy="369881"/>
          </a:xfrm>
          <a:prstGeom prst="rect">
            <a:avLst/>
          </a:prstGeom>
        </p:spPr>
      </p:pic>
      <p:sp>
        <p:nvSpPr>
          <p:cNvPr id="990" name="사각형: 둥근 모서리 989">
            <a:extLst>
              <a:ext uri="{FF2B5EF4-FFF2-40B4-BE49-F238E27FC236}">
                <a16:creationId xmlns:a16="http://schemas.microsoft.com/office/drawing/2014/main" id="{27A8D464-73ED-5165-8D40-1E674ABF2417}"/>
              </a:ext>
            </a:extLst>
          </p:cNvPr>
          <p:cNvSpPr/>
          <p:nvPr/>
        </p:nvSpPr>
        <p:spPr>
          <a:xfrm>
            <a:off x="7454968" y="5465982"/>
            <a:ext cx="1143660" cy="114366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1" name="사각형: 둥근 모서리 990">
            <a:extLst>
              <a:ext uri="{FF2B5EF4-FFF2-40B4-BE49-F238E27FC236}">
                <a16:creationId xmlns:a16="http://schemas.microsoft.com/office/drawing/2014/main" id="{CBB684F9-9675-2D52-5558-6D2FEB16AF82}"/>
              </a:ext>
            </a:extLst>
          </p:cNvPr>
          <p:cNvSpPr/>
          <p:nvPr/>
        </p:nvSpPr>
        <p:spPr>
          <a:xfrm>
            <a:off x="5428208" y="5451504"/>
            <a:ext cx="1143660" cy="114366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2" name="사각형: 둥근 모서리 991">
            <a:extLst>
              <a:ext uri="{FF2B5EF4-FFF2-40B4-BE49-F238E27FC236}">
                <a16:creationId xmlns:a16="http://schemas.microsoft.com/office/drawing/2014/main" id="{FAE9DA01-61A4-47C6-47A5-24FD2DFFC64C}"/>
              </a:ext>
            </a:extLst>
          </p:cNvPr>
          <p:cNvSpPr/>
          <p:nvPr/>
        </p:nvSpPr>
        <p:spPr>
          <a:xfrm>
            <a:off x="3401449" y="5465330"/>
            <a:ext cx="1143660" cy="11436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3" name="그래픽 992" descr="클립보드 단색으로 채워진">
            <a:extLst>
              <a:ext uri="{FF2B5EF4-FFF2-40B4-BE49-F238E27FC236}">
                <a16:creationId xmlns:a16="http://schemas.microsoft.com/office/drawing/2014/main" id="{3834EB6D-DFE1-67E8-7DC4-5ADA53568FA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577722" y="5544643"/>
            <a:ext cx="914400" cy="914400"/>
          </a:xfrm>
          <a:prstGeom prst="rect">
            <a:avLst/>
          </a:prstGeom>
        </p:spPr>
      </p:pic>
      <p:pic>
        <p:nvPicPr>
          <p:cNvPr id="994" name="그래픽 993" descr="온라인 모임 단색으로 채워진">
            <a:extLst>
              <a:ext uri="{FF2B5EF4-FFF2-40B4-BE49-F238E27FC236}">
                <a16:creationId xmlns:a16="http://schemas.microsoft.com/office/drawing/2014/main" id="{1DB289FE-F25A-28C1-ED79-7EFFA4FB3A0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569598" y="5579960"/>
            <a:ext cx="914400" cy="914400"/>
          </a:xfrm>
          <a:prstGeom prst="rect">
            <a:avLst/>
          </a:prstGeom>
        </p:spPr>
      </p:pic>
      <p:pic>
        <p:nvPicPr>
          <p:cNvPr id="995" name="그래픽 994" descr="보내다 단색으로 채워진">
            <a:extLst>
              <a:ext uri="{FF2B5EF4-FFF2-40B4-BE49-F238E27FC236}">
                <a16:creationId xmlns:a16="http://schemas.microsoft.com/office/drawing/2014/main" id="{0961892D-2BF4-77E1-DDE3-3B58581639F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436953" y="5607805"/>
            <a:ext cx="914400" cy="914400"/>
          </a:xfrm>
          <a:prstGeom prst="rect">
            <a:avLst/>
          </a:prstGeom>
        </p:spPr>
      </p:pic>
      <p:sp>
        <p:nvSpPr>
          <p:cNvPr id="999" name="사각형: 둥근 모서리 998">
            <a:extLst>
              <a:ext uri="{FF2B5EF4-FFF2-40B4-BE49-F238E27FC236}">
                <a16:creationId xmlns:a16="http://schemas.microsoft.com/office/drawing/2014/main" id="{AC0DC04E-FB82-43E3-1CF1-3BE9A3276185}"/>
              </a:ext>
            </a:extLst>
          </p:cNvPr>
          <p:cNvSpPr/>
          <p:nvPr/>
        </p:nvSpPr>
        <p:spPr>
          <a:xfrm>
            <a:off x="9479205" y="7603083"/>
            <a:ext cx="459030" cy="45903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0" name="사각형: 둥근 모서리 999">
            <a:extLst>
              <a:ext uri="{FF2B5EF4-FFF2-40B4-BE49-F238E27FC236}">
                <a16:creationId xmlns:a16="http://schemas.microsoft.com/office/drawing/2014/main" id="{8A461EB0-33EA-43B0-8CF1-D3380A8FA6ED}"/>
              </a:ext>
            </a:extLst>
          </p:cNvPr>
          <p:cNvSpPr/>
          <p:nvPr/>
        </p:nvSpPr>
        <p:spPr>
          <a:xfrm>
            <a:off x="9479205" y="7005169"/>
            <a:ext cx="459030" cy="45903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1" name="사각형: 둥근 모서리 1000">
            <a:extLst>
              <a:ext uri="{FF2B5EF4-FFF2-40B4-BE49-F238E27FC236}">
                <a16:creationId xmlns:a16="http://schemas.microsoft.com/office/drawing/2014/main" id="{35333B3C-07F1-100C-811F-688635D79B74}"/>
              </a:ext>
            </a:extLst>
          </p:cNvPr>
          <p:cNvSpPr/>
          <p:nvPr/>
        </p:nvSpPr>
        <p:spPr>
          <a:xfrm>
            <a:off x="9479205" y="6386638"/>
            <a:ext cx="459030" cy="45903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2" name="그래픽 1001" descr="클립보드 단색으로 채워진">
            <a:extLst>
              <a:ext uri="{FF2B5EF4-FFF2-40B4-BE49-F238E27FC236}">
                <a16:creationId xmlns:a16="http://schemas.microsoft.com/office/drawing/2014/main" id="{EEF7CA39-2A96-2BCC-148D-488E64923CC7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530780" y="6450318"/>
            <a:ext cx="346365" cy="346365"/>
          </a:xfrm>
          <a:prstGeom prst="rect">
            <a:avLst/>
          </a:prstGeom>
        </p:spPr>
      </p:pic>
      <p:pic>
        <p:nvPicPr>
          <p:cNvPr id="1003" name="그래픽 1002" descr="온라인 모임 단색으로 채워진">
            <a:extLst>
              <a:ext uri="{FF2B5EF4-FFF2-40B4-BE49-F238E27FC236}">
                <a16:creationId xmlns:a16="http://schemas.microsoft.com/office/drawing/2014/main" id="{7D62AD07-4830-FCE3-7A4A-80A312894CC3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530780" y="7660460"/>
            <a:ext cx="346365" cy="346365"/>
          </a:xfrm>
          <a:prstGeom prst="rect">
            <a:avLst/>
          </a:prstGeom>
        </p:spPr>
      </p:pic>
      <p:pic>
        <p:nvPicPr>
          <p:cNvPr id="1004" name="그래픽 1003" descr="보내다 단색으로 채워진">
            <a:extLst>
              <a:ext uri="{FF2B5EF4-FFF2-40B4-BE49-F238E27FC236}">
                <a16:creationId xmlns:a16="http://schemas.microsoft.com/office/drawing/2014/main" id="{106FAE7C-04EB-1533-FA08-F017FD284E4C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9504905" y="7084123"/>
            <a:ext cx="346365" cy="34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2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6489" y="3838354"/>
            <a:ext cx="1379945" cy="7149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6489" y="4514363"/>
            <a:ext cx="1424640" cy="7098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36489" y="5232078"/>
            <a:ext cx="1424640" cy="71297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6489" y="5961125"/>
            <a:ext cx="1424640" cy="71492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6489" y="6634620"/>
            <a:ext cx="1424640" cy="7177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6489" y="7326001"/>
            <a:ext cx="1424640" cy="7132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6220" y="3235046"/>
            <a:ext cx="7469068" cy="2361460"/>
            <a:chOff x="766220" y="3235046"/>
            <a:chExt cx="7469068" cy="236146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140000">
              <a:off x="766220" y="3235046"/>
              <a:ext cx="7469068" cy="23614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22937" y="6265641"/>
            <a:ext cx="5963655" cy="938514"/>
            <a:chOff x="2122937" y="6265641"/>
            <a:chExt cx="5963655" cy="9385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60000">
              <a:off x="2122937" y="6265641"/>
              <a:ext cx="5963655" cy="9385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23949" y="4179079"/>
            <a:ext cx="1773397" cy="1773397"/>
            <a:chOff x="5223949" y="4179079"/>
            <a:chExt cx="1773397" cy="177339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23949" y="4179079"/>
              <a:ext cx="1773397" cy="17733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41342" y="4681958"/>
            <a:ext cx="684547" cy="767638"/>
            <a:chOff x="5841342" y="4681958"/>
            <a:chExt cx="684547" cy="76763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41342" y="4681958"/>
              <a:ext cx="684547" cy="7676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2587" y="3252281"/>
            <a:ext cx="1155596" cy="1155596"/>
            <a:chOff x="932587" y="3252281"/>
            <a:chExt cx="1155596" cy="115559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2587" y="3252281"/>
              <a:ext cx="1155596" cy="115559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25069" y="1227968"/>
            <a:ext cx="3739249" cy="20389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682526" y="1531207"/>
            <a:ext cx="3130952" cy="1048098"/>
            <a:chOff x="12423039" y="1824777"/>
            <a:chExt cx="3130952" cy="104809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23039" y="1824777"/>
              <a:ext cx="3130952" cy="104809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BA900E-E93D-A4C7-BB16-6553EDACE9B1}"/>
              </a:ext>
            </a:extLst>
          </p:cNvPr>
          <p:cNvSpPr txBox="1"/>
          <p:nvPr/>
        </p:nvSpPr>
        <p:spPr>
          <a:xfrm>
            <a:off x="9028697" y="2369047"/>
            <a:ext cx="5157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EVERYWARE</a:t>
            </a:r>
            <a:endParaRPr lang="ko-KR" altLang="en-US" sz="5400" b="1">
              <a:solidFill>
                <a:srgbClr val="26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663B4-473D-C824-88C3-61E437B536B3}"/>
              </a:ext>
            </a:extLst>
          </p:cNvPr>
          <p:cNvSpPr txBox="1"/>
          <p:nvPr/>
        </p:nvSpPr>
        <p:spPr>
          <a:xfrm rot="660000">
            <a:off x="2928560" y="6352215"/>
            <a:ext cx="445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4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D2D2BE-2CFB-BF55-984C-1E719C77CD61}"/>
              </a:ext>
            </a:extLst>
          </p:cNvPr>
          <p:cNvSpPr txBox="1"/>
          <p:nvPr/>
        </p:nvSpPr>
        <p:spPr>
          <a:xfrm>
            <a:off x="10440480" y="3955489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49640-5DFD-9A9D-F80D-3EF10F98C494}"/>
              </a:ext>
            </a:extLst>
          </p:cNvPr>
          <p:cNvSpPr txBox="1"/>
          <p:nvPr/>
        </p:nvSpPr>
        <p:spPr>
          <a:xfrm>
            <a:off x="10489313" y="4625492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09D66A-097E-F06E-6151-8C00FA38B417}"/>
              </a:ext>
            </a:extLst>
          </p:cNvPr>
          <p:cNvSpPr txBox="1"/>
          <p:nvPr/>
        </p:nvSpPr>
        <p:spPr>
          <a:xfrm>
            <a:off x="10489313" y="5357731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459234-B071-D08B-924D-209DADB4F451}"/>
              </a:ext>
            </a:extLst>
          </p:cNvPr>
          <p:cNvSpPr txBox="1"/>
          <p:nvPr/>
        </p:nvSpPr>
        <p:spPr>
          <a:xfrm>
            <a:off x="10561129" y="6017201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CB297E-E314-BF5A-555A-C31AC05F8A51}"/>
              </a:ext>
            </a:extLst>
          </p:cNvPr>
          <p:cNvSpPr txBox="1"/>
          <p:nvPr/>
        </p:nvSpPr>
        <p:spPr>
          <a:xfrm>
            <a:off x="10561129" y="6742754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92FD56-57F4-04C6-246F-B715588FBC2F}"/>
              </a:ext>
            </a:extLst>
          </p:cNvPr>
          <p:cNvSpPr txBox="1"/>
          <p:nvPr/>
        </p:nvSpPr>
        <p:spPr>
          <a:xfrm>
            <a:off x="10561129" y="7466046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2400" b="1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FE9771-73EA-A882-37CE-B1DD3D67CE8A}"/>
              </a:ext>
            </a:extLst>
          </p:cNvPr>
          <p:cNvSpPr txBox="1"/>
          <p:nvPr/>
        </p:nvSpPr>
        <p:spPr>
          <a:xfrm>
            <a:off x="13166056" y="3990154"/>
            <a:ext cx="26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GROUPWARE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771BC2-077B-D33A-09EA-3F2CFEF8C988}"/>
              </a:ext>
            </a:extLst>
          </p:cNvPr>
          <p:cNvSpPr txBox="1"/>
          <p:nvPr/>
        </p:nvSpPr>
        <p:spPr>
          <a:xfrm>
            <a:off x="13166056" y="4690015"/>
            <a:ext cx="309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TOOL, TECHNOLOGY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7BF138-3E6A-3D4A-0A45-C2270B5DF49E}"/>
              </a:ext>
            </a:extLst>
          </p:cNvPr>
          <p:cNvSpPr txBox="1"/>
          <p:nvPr/>
        </p:nvSpPr>
        <p:spPr>
          <a:xfrm>
            <a:off x="13166056" y="5409519"/>
            <a:ext cx="26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STARTING MEMBER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6B7783-5AAC-603E-3EB3-062F5F71D50F}"/>
              </a:ext>
            </a:extLst>
          </p:cNvPr>
          <p:cNvSpPr txBox="1"/>
          <p:nvPr/>
        </p:nvSpPr>
        <p:spPr>
          <a:xfrm>
            <a:off x="13166056" y="6059837"/>
            <a:ext cx="5655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VERSATILE AND CONVENIENT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9DB57B-1303-615A-62DE-DDD8219B1236}"/>
              </a:ext>
            </a:extLst>
          </p:cNvPr>
          <p:cNvSpPr txBox="1"/>
          <p:nvPr/>
        </p:nvSpPr>
        <p:spPr>
          <a:xfrm>
            <a:off x="13166056" y="6785390"/>
            <a:ext cx="4537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,USECASE ,SPECIFICATION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A3E4FA-37CB-4695-E530-1BF8C5DB22E7}"/>
              </a:ext>
            </a:extLst>
          </p:cNvPr>
          <p:cNvSpPr txBox="1"/>
          <p:nvPr/>
        </p:nvSpPr>
        <p:spPr>
          <a:xfrm>
            <a:off x="13166056" y="7510943"/>
            <a:ext cx="26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QUESTION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C92549-EC1B-1F46-6541-8A192525C66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18B20B0-70F6-D160-615E-BB8A0A88EB8A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3" name="그룹 1001">
            <a:extLst>
              <a:ext uri="{FF2B5EF4-FFF2-40B4-BE49-F238E27FC236}">
                <a16:creationId xmlns:a16="http://schemas.microsoft.com/office/drawing/2014/main" id="{07B57E9A-0377-5C1F-6E61-0240AB19DEB4}"/>
              </a:ext>
            </a:extLst>
          </p:cNvPr>
          <p:cNvGrpSpPr/>
          <p:nvPr/>
        </p:nvGrpSpPr>
        <p:grpSpPr>
          <a:xfrm>
            <a:off x="18478341" y="1737799"/>
            <a:ext cx="11697015" cy="2828581"/>
            <a:chOff x="8784157" y="4777625"/>
            <a:chExt cx="11697015" cy="2828581"/>
          </a:xfrm>
        </p:grpSpPr>
        <p:pic>
          <p:nvPicPr>
            <p:cNvPr id="54" name="Object 2">
              <a:extLst>
                <a:ext uri="{FF2B5EF4-FFF2-40B4-BE49-F238E27FC236}">
                  <a16:creationId xmlns:a16="http://schemas.microsoft.com/office/drawing/2014/main" id="{E2054BF4-DD6D-8A6F-91C2-29E23994E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8784157" y="4777625"/>
              <a:ext cx="11697015" cy="2828581"/>
            </a:xfrm>
            <a:prstGeom prst="rect">
              <a:avLst/>
            </a:prstGeom>
          </p:spPr>
        </p:pic>
      </p:grpSp>
      <p:grpSp>
        <p:nvGrpSpPr>
          <p:cNvPr id="55" name="그룹 1005">
            <a:extLst>
              <a:ext uri="{FF2B5EF4-FFF2-40B4-BE49-F238E27FC236}">
                <a16:creationId xmlns:a16="http://schemas.microsoft.com/office/drawing/2014/main" id="{FE30907B-2968-692D-8211-B891FD7D01DD}"/>
              </a:ext>
            </a:extLst>
          </p:cNvPr>
          <p:cNvGrpSpPr/>
          <p:nvPr/>
        </p:nvGrpSpPr>
        <p:grpSpPr>
          <a:xfrm>
            <a:off x="18973800" y="9132603"/>
            <a:ext cx="8153748" cy="1190460"/>
            <a:chOff x="11297564" y="7345733"/>
            <a:chExt cx="8153748" cy="1190460"/>
          </a:xfrm>
        </p:grpSpPr>
        <p:pic>
          <p:nvPicPr>
            <p:cNvPr id="56" name="Object 16">
              <a:extLst>
                <a:ext uri="{FF2B5EF4-FFF2-40B4-BE49-F238E27FC236}">
                  <a16:creationId xmlns:a16="http://schemas.microsoft.com/office/drawing/2014/main" id="{57BDE6DB-F10C-6870-499A-E06D18A6D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660000">
              <a:off x="11297564" y="7345733"/>
              <a:ext cx="8153748" cy="119046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037FA5D-966E-93EC-342E-6F0A88FA42EE}"/>
              </a:ext>
            </a:extLst>
          </p:cNvPr>
          <p:cNvSpPr txBox="1"/>
          <p:nvPr/>
        </p:nvSpPr>
        <p:spPr>
          <a:xfrm rot="660000">
            <a:off x="20872252" y="9330169"/>
            <a:ext cx="445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4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8" name="그룹 1002">
            <a:extLst>
              <a:ext uri="{FF2B5EF4-FFF2-40B4-BE49-F238E27FC236}">
                <a16:creationId xmlns:a16="http://schemas.microsoft.com/office/drawing/2014/main" id="{16D700A0-8D0A-E12D-1C30-A79BD11BC4F4}"/>
              </a:ext>
            </a:extLst>
          </p:cNvPr>
          <p:cNvGrpSpPr/>
          <p:nvPr/>
        </p:nvGrpSpPr>
        <p:grpSpPr>
          <a:xfrm>
            <a:off x="18737806" y="2914286"/>
            <a:ext cx="4809524" cy="4285714"/>
            <a:chOff x="13476190" y="2914286"/>
            <a:chExt cx="4809524" cy="4285714"/>
          </a:xfrm>
        </p:grpSpPr>
        <p:pic>
          <p:nvPicPr>
            <p:cNvPr id="59" name="Object 6">
              <a:extLst>
                <a:ext uri="{FF2B5EF4-FFF2-40B4-BE49-F238E27FC236}">
                  <a16:creationId xmlns:a16="http://schemas.microsoft.com/office/drawing/2014/main" id="{3D752AC0-BC27-DB16-A357-2F6CA90C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76190" y="2914286"/>
              <a:ext cx="4809524" cy="4285714"/>
            </a:xfrm>
            <a:prstGeom prst="rect">
              <a:avLst/>
            </a:prstGeom>
          </p:spPr>
        </p:pic>
      </p:grpSp>
      <p:grpSp>
        <p:nvGrpSpPr>
          <p:cNvPr id="60" name="그룹 1003">
            <a:extLst>
              <a:ext uri="{FF2B5EF4-FFF2-40B4-BE49-F238E27FC236}">
                <a16:creationId xmlns:a16="http://schemas.microsoft.com/office/drawing/2014/main" id="{45829898-BEC1-F4DB-6932-00B8E4742081}"/>
              </a:ext>
            </a:extLst>
          </p:cNvPr>
          <p:cNvGrpSpPr/>
          <p:nvPr/>
        </p:nvGrpSpPr>
        <p:grpSpPr>
          <a:xfrm>
            <a:off x="-5601896" y="2914286"/>
            <a:ext cx="4895238" cy="4285714"/>
            <a:chOff x="0" y="2914286"/>
            <a:chExt cx="4895238" cy="4285714"/>
          </a:xfrm>
        </p:grpSpPr>
        <p:pic>
          <p:nvPicPr>
            <p:cNvPr id="61" name="Object 9">
              <a:extLst>
                <a:ext uri="{FF2B5EF4-FFF2-40B4-BE49-F238E27FC236}">
                  <a16:creationId xmlns:a16="http://schemas.microsoft.com/office/drawing/2014/main" id="{1F9BB444-CE38-B499-CCD2-BB72EB3F3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914286"/>
              <a:ext cx="4895238" cy="428571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56601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영상 채팅</a:t>
            </a:r>
            <a:endParaRPr lang="ko-KR" altLang="en-US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9B4BA5-3E99-494C-0B3A-8F01615631EF}"/>
              </a:ext>
            </a:extLst>
          </p:cNvPr>
          <p:cNvSpPr/>
          <p:nvPr/>
        </p:nvSpPr>
        <p:spPr>
          <a:xfrm>
            <a:off x="884333" y="3239686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5192B9-708E-9314-3070-E72B99B562A6}"/>
              </a:ext>
            </a:extLst>
          </p:cNvPr>
          <p:cNvSpPr/>
          <p:nvPr/>
        </p:nvSpPr>
        <p:spPr>
          <a:xfrm rot="5400000">
            <a:off x="2178287" y="2355373"/>
            <a:ext cx="4526118" cy="709000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079155-ACEC-61B3-619F-CDE2CD6E7438}"/>
              </a:ext>
            </a:extLst>
          </p:cNvPr>
          <p:cNvSpPr/>
          <p:nvPr/>
        </p:nvSpPr>
        <p:spPr>
          <a:xfrm>
            <a:off x="872320" y="8138913"/>
            <a:ext cx="7098613" cy="65409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8AFCCB-3A29-8B9A-85EF-B39A2CDBFB0A}"/>
              </a:ext>
            </a:extLst>
          </p:cNvPr>
          <p:cNvSpPr/>
          <p:nvPr/>
        </p:nvSpPr>
        <p:spPr>
          <a:xfrm>
            <a:off x="896346" y="3258292"/>
            <a:ext cx="9240101" cy="40354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 descr="폰트, 텍스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B9088B94-137A-C4A7-DF89-7F5EE1598902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39" y="3329234"/>
            <a:ext cx="969099" cy="26741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15C551A-5597-1B0A-761B-5C26B5958F4D}"/>
              </a:ext>
            </a:extLst>
          </p:cNvPr>
          <p:cNvSpPr/>
          <p:nvPr/>
        </p:nvSpPr>
        <p:spPr>
          <a:xfrm>
            <a:off x="990898" y="8241906"/>
            <a:ext cx="1143660" cy="47381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[R] 14">
            <a:extLst>
              <a:ext uri="{FF2B5EF4-FFF2-40B4-BE49-F238E27FC236}">
                <a16:creationId xmlns:a16="http://schemas.microsoft.com/office/drawing/2014/main" id="{001614F7-4440-643F-6241-C5566E153844}"/>
              </a:ext>
            </a:extLst>
          </p:cNvPr>
          <p:cNvCxnSpPr>
            <a:cxnSpLocks/>
          </p:cNvCxnSpPr>
          <p:nvPr/>
        </p:nvCxnSpPr>
        <p:spPr>
          <a:xfrm>
            <a:off x="884331" y="3646594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4">
            <a:extLst>
              <a:ext uri="{FF2B5EF4-FFF2-40B4-BE49-F238E27FC236}">
                <a16:creationId xmlns:a16="http://schemas.microsoft.com/office/drawing/2014/main" id="{881BB92D-C058-3843-340C-F7C8F4758FB0}"/>
              </a:ext>
            </a:extLst>
          </p:cNvPr>
          <p:cNvCxnSpPr>
            <a:cxnSpLocks/>
          </p:cNvCxnSpPr>
          <p:nvPr/>
        </p:nvCxnSpPr>
        <p:spPr>
          <a:xfrm flipV="1">
            <a:off x="7976331" y="3666386"/>
            <a:ext cx="4617" cy="512780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EB5E43A-87FE-3957-51AF-71ED414B10C0}"/>
              </a:ext>
            </a:extLst>
          </p:cNvPr>
          <p:cNvSpPr/>
          <p:nvPr/>
        </p:nvSpPr>
        <p:spPr>
          <a:xfrm>
            <a:off x="2270854" y="8241906"/>
            <a:ext cx="1143660" cy="47381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[R] 14">
            <a:extLst>
              <a:ext uri="{FF2B5EF4-FFF2-40B4-BE49-F238E27FC236}">
                <a16:creationId xmlns:a16="http://schemas.microsoft.com/office/drawing/2014/main" id="{DB2A3989-1725-B4DA-7252-1406208843E5}"/>
              </a:ext>
            </a:extLst>
          </p:cNvPr>
          <p:cNvCxnSpPr>
            <a:cxnSpLocks/>
          </p:cNvCxnSpPr>
          <p:nvPr/>
        </p:nvCxnSpPr>
        <p:spPr>
          <a:xfrm flipV="1">
            <a:off x="7986346" y="8137561"/>
            <a:ext cx="2138088" cy="13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6994B38-E148-38F7-07A6-0739A71D62E9}"/>
              </a:ext>
            </a:extLst>
          </p:cNvPr>
          <p:cNvSpPr/>
          <p:nvPr/>
        </p:nvSpPr>
        <p:spPr>
          <a:xfrm>
            <a:off x="8089290" y="3724905"/>
            <a:ext cx="392669" cy="3138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59E9244-D80B-E72E-9E8F-0BC832A58584}"/>
              </a:ext>
            </a:extLst>
          </p:cNvPr>
          <p:cNvSpPr/>
          <p:nvPr/>
        </p:nvSpPr>
        <p:spPr>
          <a:xfrm>
            <a:off x="9640753" y="4612969"/>
            <a:ext cx="392669" cy="32091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4F75945-9673-0569-8CFB-F74B28CDD63D}"/>
              </a:ext>
            </a:extLst>
          </p:cNvPr>
          <p:cNvSpPr/>
          <p:nvPr/>
        </p:nvSpPr>
        <p:spPr>
          <a:xfrm>
            <a:off x="8481959" y="4066912"/>
            <a:ext cx="1334897" cy="3954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33B53BF-BE4E-D54C-1EA2-39FA47E62E56}"/>
              </a:ext>
            </a:extLst>
          </p:cNvPr>
          <p:cNvSpPr/>
          <p:nvPr/>
        </p:nvSpPr>
        <p:spPr>
          <a:xfrm>
            <a:off x="8305856" y="4950298"/>
            <a:ext cx="1334897" cy="3954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95285D0-AF56-840E-E733-1AA8F4A4FE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013" y="3635461"/>
            <a:ext cx="7035806" cy="45070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2E6FE-E25B-4018-63FC-24BF4FA73F70}"/>
              </a:ext>
            </a:extLst>
          </p:cNvPr>
          <p:cNvSpPr txBox="1"/>
          <p:nvPr/>
        </p:nvSpPr>
        <p:spPr>
          <a:xfrm>
            <a:off x="809524" y="8278165"/>
            <a:ext cx="150640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ea typeface="맑은 고딕"/>
              </a:rPr>
              <a:t>소리</a:t>
            </a:r>
            <a:r>
              <a:rPr lang="en-US" altLang="ko-KR" sz="2000" b="1">
                <a:solidFill>
                  <a:schemeClr val="bg1"/>
                </a:solidFill>
                <a:ea typeface="맑은 고딕"/>
              </a:rPr>
              <a:t>off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95F7CD-504B-14D2-ED3D-5C96897D09C1}"/>
              </a:ext>
            </a:extLst>
          </p:cNvPr>
          <p:cNvSpPr txBox="1"/>
          <p:nvPr/>
        </p:nvSpPr>
        <p:spPr>
          <a:xfrm>
            <a:off x="2089480" y="8292750"/>
            <a:ext cx="150640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ea typeface="맑은 고딕"/>
              </a:rPr>
              <a:t>화면</a:t>
            </a:r>
            <a:r>
              <a:rPr lang="en-US" altLang="ko-KR" sz="2000" b="1">
                <a:solidFill>
                  <a:schemeClr val="bg1"/>
                </a:solidFill>
                <a:ea typeface="맑은 고딕"/>
              </a:rPr>
              <a:t>off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BC6992-1DD4-0002-6073-45740DD8F199}"/>
              </a:ext>
            </a:extLst>
          </p:cNvPr>
          <p:cNvSpPr txBox="1"/>
          <p:nvPr/>
        </p:nvSpPr>
        <p:spPr>
          <a:xfrm>
            <a:off x="7532420" y="3712973"/>
            <a:ext cx="150640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ea typeface="맑은 고딕"/>
              </a:rPr>
              <a:t>상대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31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F5844801-F1BC-82D8-D393-EDFB6DED3F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9412" y="7066878"/>
            <a:ext cx="2232250" cy="1064809"/>
          </a:xfrm>
          <a:prstGeom prst="rect">
            <a:avLst/>
          </a:prstGeom>
        </p:spPr>
      </p:pic>
      <p:sp>
        <p:nvSpPr>
          <p:cNvPr id="33" name="타원 12">
            <a:extLst>
              <a:ext uri="{FF2B5EF4-FFF2-40B4-BE49-F238E27FC236}">
                <a16:creationId xmlns:a16="http://schemas.microsoft.com/office/drawing/2014/main" id="{D7902441-20A6-9E09-C77A-7A95BF6F156B}"/>
              </a:ext>
            </a:extLst>
          </p:cNvPr>
          <p:cNvSpPr/>
          <p:nvPr/>
        </p:nvSpPr>
        <p:spPr>
          <a:xfrm>
            <a:off x="5832845" y="707995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7CCA5C-E002-4BD1-8496-4B739DD331A2}"/>
              </a:ext>
            </a:extLst>
          </p:cNvPr>
          <p:cNvSpPr txBox="1"/>
          <p:nvPr/>
        </p:nvSpPr>
        <p:spPr>
          <a:xfrm>
            <a:off x="8388016" y="4055573"/>
            <a:ext cx="150640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b="1">
                <a:ea typeface="맑은 고딕"/>
              </a:rPr>
              <a:t>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A5F898-8249-42DD-3005-7DC2AD7E9D1A}"/>
              </a:ext>
            </a:extLst>
          </p:cNvPr>
          <p:cNvSpPr txBox="1"/>
          <p:nvPr/>
        </p:nvSpPr>
        <p:spPr>
          <a:xfrm>
            <a:off x="8220002" y="4945597"/>
            <a:ext cx="150640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b="1">
                <a:ea typeface="맑은 고딕"/>
              </a:rPr>
              <a:t>hello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D72E5D-CD9E-81E4-A765-DC7B9CC19304}"/>
              </a:ext>
            </a:extLst>
          </p:cNvPr>
          <p:cNvSpPr txBox="1"/>
          <p:nvPr/>
        </p:nvSpPr>
        <p:spPr>
          <a:xfrm>
            <a:off x="8013460" y="8315303"/>
            <a:ext cx="212404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b="1">
                <a:ea typeface="맑은 고딕"/>
              </a:rPr>
              <a:t>내용을 입력해주세요</a:t>
            </a:r>
            <a:endParaRPr lang="en-US" altLang="ko-KR" sz="1400" b="1">
              <a:ea typeface="맑은 고딕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6246FF4-B099-1F5B-952E-40D8390546FA}"/>
              </a:ext>
            </a:extLst>
          </p:cNvPr>
          <p:cNvSpPr/>
          <p:nvPr/>
        </p:nvSpPr>
        <p:spPr>
          <a:xfrm>
            <a:off x="6699544" y="8220892"/>
            <a:ext cx="1143660" cy="47381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1D0DD6-42C1-149C-A803-EDC93AB62C4E}"/>
              </a:ext>
            </a:extLst>
          </p:cNvPr>
          <p:cNvSpPr txBox="1"/>
          <p:nvPr/>
        </p:nvSpPr>
        <p:spPr>
          <a:xfrm>
            <a:off x="6518170" y="8271736"/>
            <a:ext cx="150640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ea typeface="맑은 고딕"/>
              </a:rPr>
              <a:t>종료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14490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35546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일반 채팅</a:t>
            </a:r>
            <a:endParaRPr lang="ko-KR" altLang="en-US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2">
            <a:extLst>
              <a:ext uri="{FF2B5EF4-FFF2-40B4-BE49-F238E27FC236}">
                <a16:creationId xmlns:a16="http://schemas.microsoft.com/office/drawing/2014/main" id="{19615B0D-389E-8F17-F57A-5D24AA054851}"/>
              </a:ext>
            </a:extLst>
          </p:cNvPr>
          <p:cNvSpPr/>
          <p:nvPr/>
        </p:nvSpPr>
        <p:spPr>
          <a:xfrm>
            <a:off x="863942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39806-7280-E162-6FC5-A8925B9DE2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1713" y="5292520"/>
            <a:ext cx="4688005" cy="3238533"/>
          </a:xfrm>
          <a:prstGeom prst="rect">
            <a:avLst/>
          </a:prstGeom>
        </p:spPr>
      </p:pic>
      <p:sp>
        <p:nvSpPr>
          <p:cNvPr id="6" name="사각형: 둥근 모서리 35">
            <a:extLst>
              <a:ext uri="{FF2B5EF4-FFF2-40B4-BE49-F238E27FC236}">
                <a16:creationId xmlns:a16="http://schemas.microsoft.com/office/drawing/2014/main" id="{C94058EC-8294-191F-0085-4E8CAA35ED32}"/>
              </a:ext>
            </a:extLst>
          </p:cNvPr>
          <p:cNvSpPr/>
          <p:nvPr/>
        </p:nvSpPr>
        <p:spPr>
          <a:xfrm>
            <a:off x="9474701" y="8230477"/>
            <a:ext cx="393035" cy="35891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41" descr="보내다 단색으로 채워진">
            <a:extLst>
              <a:ext uri="{FF2B5EF4-FFF2-40B4-BE49-F238E27FC236}">
                <a16:creationId xmlns:a16="http://schemas.microsoft.com/office/drawing/2014/main" id="{2D70378C-16B2-A494-751F-5915AFC9270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7458" y="8236475"/>
            <a:ext cx="311625" cy="311625"/>
          </a:xfrm>
          <a:prstGeom prst="rect">
            <a:avLst/>
          </a:prstGeom>
        </p:spPr>
      </p:pic>
      <p:pic>
        <p:nvPicPr>
          <p:cNvPr id="11" name="Picture 78">
            <a:extLst>
              <a:ext uri="{FF2B5EF4-FFF2-40B4-BE49-F238E27FC236}">
                <a16:creationId xmlns:a16="http://schemas.microsoft.com/office/drawing/2014/main" id="{802B811C-9D53-3536-6645-E43E6BBA06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9191" y="5172649"/>
            <a:ext cx="2006850" cy="33773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EFA6B46D-1A79-FBEF-1F8C-55615626A6F6}"/>
              </a:ext>
            </a:extLst>
          </p:cNvPr>
          <p:cNvGrpSpPr/>
          <p:nvPr/>
        </p:nvGrpSpPr>
        <p:grpSpPr>
          <a:xfrm>
            <a:off x="855524" y="3239977"/>
            <a:ext cx="9248519" cy="5560672"/>
            <a:chOff x="128569" y="1036669"/>
            <a:chExt cx="9248519" cy="55606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FF97669-D2A6-8592-D708-F5567A9F598C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8" name="직선 연결선[R] 14">
              <a:extLst>
                <a:ext uri="{FF2B5EF4-FFF2-40B4-BE49-F238E27FC236}">
                  <a16:creationId xmlns:a16="http://schemas.microsoft.com/office/drawing/2014/main" id="{0E16D743-45CB-F789-399A-A6507FA0099C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그래픽 18" descr="종 단색으로 채워진">
              <a:extLst>
                <a:ext uri="{FF2B5EF4-FFF2-40B4-BE49-F238E27FC236}">
                  <a16:creationId xmlns:a16="http://schemas.microsoft.com/office/drawing/2014/main" id="{FF234BCF-777B-6524-43BC-5B897C9D6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0863B2-D39B-7FB3-DEEA-0AB98910829A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1" name="그림 2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49B0AAE0-7BCC-81C5-C2B3-3987EFAF0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23" name="직선 연결선[R] 18">
              <a:extLst>
                <a:ext uri="{FF2B5EF4-FFF2-40B4-BE49-F238E27FC236}">
                  <a16:creationId xmlns:a16="http://schemas.microsoft.com/office/drawing/2014/main" id="{7EA088B1-9B5E-23A4-FC26-039F771F061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모서리가 둥근 직사각형 21">
              <a:extLst>
                <a:ext uri="{FF2B5EF4-FFF2-40B4-BE49-F238E27FC236}">
                  <a16:creationId xmlns:a16="http://schemas.microsoft.com/office/drawing/2014/main" id="{FB7EF724-DCFB-30F3-B4FB-BC873FFB54FF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모서리가 둥근 직사각형 23">
              <a:extLst>
                <a:ext uri="{FF2B5EF4-FFF2-40B4-BE49-F238E27FC236}">
                  <a16:creationId xmlns:a16="http://schemas.microsoft.com/office/drawing/2014/main" id="{29661716-BECA-3368-67DF-12BF155AB749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6" name="직선 연결선[R] 24">
              <a:extLst>
                <a:ext uri="{FF2B5EF4-FFF2-40B4-BE49-F238E27FC236}">
                  <a16:creationId xmlns:a16="http://schemas.microsoft.com/office/drawing/2014/main" id="{FA69AE30-B42D-CE06-D822-8A075495C04F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402432-0BEC-EE3B-B41F-D566887EF556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058E1C-5640-9611-8BFB-0C191C322955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 단색으로 채워진">
              <a:extLst>
                <a:ext uri="{FF2B5EF4-FFF2-40B4-BE49-F238E27FC236}">
                  <a16:creationId xmlns:a16="http://schemas.microsoft.com/office/drawing/2014/main" id="{272B4D85-FCDE-C229-DDC9-2BA7D8120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33BE3EC-9ADC-422E-A72F-401A403492B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06B181-B318-8E4E-5596-6CEBDF3B6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70DDF3-0AD2-1058-5605-ED317AA50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35843D5-A691-8ADC-3B6D-D6D22531F0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B93C79D-459A-E5F8-E54F-3595C5FE03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64F45CC-DFB4-998E-63AB-31F02F5859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156906E-BBBD-4B17-FEAF-59DCE77105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4AA858-1DDF-4521-AD48-A6A5FA816B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CCFC1ED-70A6-DF6D-7689-F568718F8C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A9AA006-F191-2E1F-2D3D-EBA05DEA75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C3DE98-F7D1-CAEF-2B7A-479529466F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1" name="그래픽 30" descr="햄버거 메뉴 아이콘 단색으로 채워진">
              <a:extLst>
                <a:ext uri="{FF2B5EF4-FFF2-40B4-BE49-F238E27FC236}">
                  <a16:creationId xmlns:a16="http://schemas.microsoft.com/office/drawing/2014/main" id="{A0FD8C71-2970-C99C-4BCE-D3985041B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32" name="그래픽 31" descr="플립 달력 단색으로 채워진">
              <a:extLst>
                <a:ext uri="{FF2B5EF4-FFF2-40B4-BE49-F238E27FC236}">
                  <a16:creationId xmlns:a16="http://schemas.microsoft.com/office/drawing/2014/main" id="{0DEF8AA3-5A6A-AB88-D9EF-0F60E8A06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33" name="그래픽 32" descr="목록 단색으로 채워진">
              <a:extLst>
                <a:ext uri="{FF2B5EF4-FFF2-40B4-BE49-F238E27FC236}">
                  <a16:creationId xmlns:a16="http://schemas.microsoft.com/office/drawing/2014/main" id="{B6B83E15-DA70-F59D-A843-6A2D35C7C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34" name="그래픽 33" descr="클립보드 단색으로 채워진">
              <a:extLst>
                <a:ext uri="{FF2B5EF4-FFF2-40B4-BE49-F238E27FC236}">
                  <a16:creationId xmlns:a16="http://schemas.microsoft.com/office/drawing/2014/main" id="{4C5E0A5D-1C09-125D-4EC1-0F3DFDA27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35" name="그래픽 34" descr="배지 체크 표시1 단색으로 채워진">
              <a:extLst>
                <a:ext uri="{FF2B5EF4-FFF2-40B4-BE49-F238E27FC236}">
                  <a16:creationId xmlns:a16="http://schemas.microsoft.com/office/drawing/2014/main" id="{AA58CEAA-FB47-31C4-8A14-410548250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36" name="그래픽 35" descr="부분적으로 선택 표시된 클립보드 단색으로 채워진">
              <a:extLst>
                <a:ext uri="{FF2B5EF4-FFF2-40B4-BE49-F238E27FC236}">
                  <a16:creationId xmlns:a16="http://schemas.microsoft.com/office/drawing/2014/main" id="{BC9F36E1-7B83-68CE-B9DA-18662AA51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37" name="그래픽 36" descr="구름 단색으로 채워진">
              <a:extLst>
                <a:ext uri="{FF2B5EF4-FFF2-40B4-BE49-F238E27FC236}">
                  <a16:creationId xmlns:a16="http://schemas.microsoft.com/office/drawing/2014/main" id="{D938ED18-33F0-52BD-9045-3B4048147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38" name="그래픽 37" descr="주소록 단색으로 채워진">
              <a:extLst>
                <a:ext uri="{FF2B5EF4-FFF2-40B4-BE49-F238E27FC236}">
                  <a16:creationId xmlns:a16="http://schemas.microsoft.com/office/drawing/2014/main" id="{D84FFB2C-73A2-E431-E053-FB176D7B8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39" name="그래픽 38" descr="토글 단색으로 채워진">
              <a:extLst>
                <a:ext uri="{FF2B5EF4-FFF2-40B4-BE49-F238E27FC236}">
                  <a16:creationId xmlns:a16="http://schemas.microsoft.com/office/drawing/2014/main" id="{495E069D-767B-E30B-2B53-D16F58F4D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40" name="그래픽 39" descr="깃펜 단색으로 채워진">
              <a:extLst>
                <a:ext uri="{FF2B5EF4-FFF2-40B4-BE49-F238E27FC236}">
                  <a16:creationId xmlns:a16="http://schemas.microsoft.com/office/drawing/2014/main" id="{7467D3DE-27F2-7D61-F4CC-4EB5A66A3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41" name="그래픽 40" descr="봉투 단색으로 채워진">
              <a:extLst>
                <a:ext uri="{FF2B5EF4-FFF2-40B4-BE49-F238E27FC236}">
                  <a16:creationId xmlns:a16="http://schemas.microsoft.com/office/drawing/2014/main" id="{D751AB4E-BB41-C705-A30C-3C56D53B0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42" name="직선 연결선[R] 18">
              <a:extLst>
                <a:ext uri="{FF2B5EF4-FFF2-40B4-BE49-F238E27FC236}">
                  <a16:creationId xmlns:a16="http://schemas.microsoft.com/office/drawing/2014/main" id="{E80B5638-5ACC-4556-9A67-3B715FF53B09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50CFF3B-34E2-5638-82E3-5272715CCD58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4" name="그래픽 43" descr="사용자 단색으로 채워진">
              <a:extLst>
                <a:ext uri="{FF2B5EF4-FFF2-40B4-BE49-F238E27FC236}">
                  <a16:creationId xmlns:a16="http://schemas.microsoft.com/office/drawing/2014/main" id="{F8B7A4F7-1425-D0BD-0F3E-7C1863374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8596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알림</a:t>
            </a:r>
            <a:endParaRPr lang="en-US" altLang="ko-KR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57175E-F170-C113-C1DF-2E7B8F9007DA}"/>
              </a:ext>
            </a:extLst>
          </p:cNvPr>
          <p:cNvSpPr>
            <a:spLocks/>
          </p:cNvSpPr>
          <p:nvPr/>
        </p:nvSpPr>
        <p:spPr>
          <a:xfrm>
            <a:off x="1389764" y="3248407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D27D80-D5EE-74EF-244E-74B33AA277EC}"/>
              </a:ext>
            </a:extLst>
          </p:cNvPr>
          <p:cNvSpPr>
            <a:spLocks/>
          </p:cNvSpPr>
          <p:nvPr/>
        </p:nvSpPr>
        <p:spPr>
          <a:xfrm rot="5400000">
            <a:off x="-1345865" y="5482651"/>
            <a:ext cx="5554317" cy="109853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직선 연결선[R] 14">
            <a:extLst>
              <a:ext uri="{FF2B5EF4-FFF2-40B4-BE49-F238E27FC236}">
                <a16:creationId xmlns:a16="http://schemas.microsoft.com/office/drawing/2014/main" id="{F2FA8A74-B6B4-3D41-731F-71072EA39D05}"/>
              </a:ext>
            </a:extLst>
          </p:cNvPr>
          <p:cNvCxnSpPr/>
          <p:nvPr/>
        </p:nvCxnSpPr>
        <p:spPr>
          <a:xfrm>
            <a:off x="863940" y="3669078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5A2E50-D4EB-F9E2-DAB8-847A72BC70C4}"/>
              </a:ext>
            </a:extLst>
          </p:cNvPr>
          <p:cNvSpPr>
            <a:spLocks/>
          </p:cNvSpPr>
          <p:nvPr/>
        </p:nvSpPr>
        <p:spPr>
          <a:xfrm rot="5400000">
            <a:off x="3491709" y="2189105"/>
            <a:ext cx="5109606" cy="8115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 descr="폰트, 텍스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53CF7CA5-0866-A1A3-90A3-4302C8ECCD4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48" y="3336478"/>
            <a:ext cx="969099" cy="267415"/>
          </a:xfrm>
          <a:prstGeom prst="rect">
            <a:avLst/>
          </a:prstGeom>
        </p:spPr>
      </p:pic>
      <p:cxnSp>
        <p:nvCxnSpPr>
          <p:cNvPr id="12" name="직선 연결선[R] 18">
            <a:extLst>
              <a:ext uri="{FF2B5EF4-FFF2-40B4-BE49-F238E27FC236}">
                <a16:creationId xmlns:a16="http://schemas.microsoft.com/office/drawing/2014/main" id="{FD6AF337-9A9B-8B40-7584-F2D68851102C}"/>
              </a:ext>
            </a:extLst>
          </p:cNvPr>
          <p:cNvCxnSpPr>
            <a:cxnSpLocks/>
          </p:cNvCxnSpPr>
          <p:nvPr/>
        </p:nvCxnSpPr>
        <p:spPr>
          <a:xfrm>
            <a:off x="855524" y="4054599"/>
            <a:ext cx="11255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21">
            <a:extLst>
              <a:ext uri="{FF2B5EF4-FFF2-40B4-BE49-F238E27FC236}">
                <a16:creationId xmlns:a16="http://schemas.microsoft.com/office/drawing/2014/main" id="{7C3ADED0-3236-A340-A5D4-32752BA75C3E}"/>
              </a:ext>
            </a:extLst>
          </p:cNvPr>
          <p:cNvSpPr>
            <a:spLocks/>
          </p:cNvSpPr>
          <p:nvPr/>
        </p:nvSpPr>
        <p:spPr>
          <a:xfrm>
            <a:off x="987650" y="3736253"/>
            <a:ext cx="251647" cy="246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70E70D78-0D5A-C2F4-2120-81937F9143FC}"/>
              </a:ext>
            </a:extLst>
          </p:cNvPr>
          <p:cNvSpPr>
            <a:spLocks/>
          </p:cNvSpPr>
          <p:nvPr/>
        </p:nvSpPr>
        <p:spPr>
          <a:xfrm>
            <a:off x="928931" y="4151890"/>
            <a:ext cx="977179" cy="2391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5" name="직선 연결선[R] 24">
            <a:extLst>
              <a:ext uri="{FF2B5EF4-FFF2-40B4-BE49-F238E27FC236}">
                <a16:creationId xmlns:a16="http://schemas.microsoft.com/office/drawing/2014/main" id="{14056932-8824-D1BA-A5E7-C49B19B072D4}"/>
              </a:ext>
            </a:extLst>
          </p:cNvPr>
          <p:cNvCxnSpPr>
            <a:cxnSpLocks/>
          </p:cNvCxnSpPr>
          <p:nvPr/>
        </p:nvCxnSpPr>
        <p:spPr>
          <a:xfrm>
            <a:off x="1670383" y="4151890"/>
            <a:ext cx="0" cy="23914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C85259C-F156-D467-7C1F-F54E698D6132}"/>
              </a:ext>
            </a:extLst>
          </p:cNvPr>
          <p:cNvSpPr txBox="1">
            <a:spLocks/>
          </p:cNvSpPr>
          <p:nvPr/>
        </p:nvSpPr>
        <p:spPr>
          <a:xfrm>
            <a:off x="898538" y="4129849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/>
                </a:solidFill>
              </a:rPr>
              <a:t>Search</a:t>
            </a:r>
            <a:endParaRPr kumimoji="1" lang="ko-KR" altLang="en-US" sz="12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174730-D689-C4AD-D800-A19C627F6372}"/>
              </a:ext>
            </a:extLst>
          </p:cNvPr>
          <p:cNvSpPr txBox="1">
            <a:spLocks/>
          </p:cNvSpPr>
          <p:nvPr/>
        </p:nvSpPr>
        <p:spPr>
          <a:xfrm>
            <a:off x="1198551" y="3726928"/>
            <a:ext cx="661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>
                <a:solidFill>
                  <a:schemeClr val="bg1"/>
                </a:solidFill>
              </a:rPr>
              <a:t>NAME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  <p:pic>
        <p:nvPicPr>
          <p:cNvPr id="18" name="그래픽 17" descr="돋보기 단색으로 채워진">
            <a:extLst>
              <a:ext uri="{FF2B5EF4-FFF2-40B4-BE49-F238E27FC236}">
                <a16:creationId xmlns:a16="http://schemas.microsoft.com/office/drawing/2014/main" id="{3A5F1F8B-E61B-EFD8-6B36-F944B26C7AE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8790" y="4198218"/>
            <a:ext cx="154472" cy="15135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EED19B-11D9-110C-8018-5FAF4FDA0E65}"/>
              </a:ext>
            </a:extLst>
          </p:cNvPr>
          <p:cNvGrpSpPr>
            <a:grpSpLocks/>
          </p:cNvGrpSpPr>
          <p:nvPr/>
        </p:nvGrpSpPr>
        <p:grpSpPr>
          <a:xfrm>
            <a:off x="1182213" y="4561059"/>
            <a:ext cx="900892" cy="2761642"/>
            <a:chOff x="427276" y="2341677"/>
            <a:chExt cx="900892" cy="27616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BA8558-75E1-5FF1-4904-2834520C3C28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2341677"/>
              <a:ext cx="85478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200" b="1">
                  <a:solidFill>
                    <a:schemeClr val="bg1"/>
                  </a:solidFill>
                  <a:ea typeface="맑은 고딕"/>
                </a:rPr>
                <a:t>이</a:t>
              </a:r>
              <a:r>
                <a:rPr lang="en-US" altLang="ko-KR" sz="1200" b="1" err="1">
                  <a:solidFill>
                    <a:schemeClr val="bg1"/>
                  </a:solidFill>
                  <a:ea typeface="맑은 고딕"/>
                </a:rPr>
                <a:t>메일</a:t>
              </a:r>
              <a:endParaRPr lang="en-US" altLang="ko-KR" sz="1200" b="1">
                <a:solidFill>
                  <a:schemeClr val="bg1"/>
                </a:solidFill>
                <a:ea typeface="맑은 고딕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0F70A0-4F7C-AC58-F4B0-8CDA04F3BD57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2639032"/>
              <a:ext cx="86375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전자결재</a:t>
              </a:r>
              <a:endParaRPr lang="en-US" altLang="ko-KR" sz="1200" b="1">
                <a:solidFill>
                  <a:schemeClr val="bg1"/>
                </a:solidFill>
                <a:ea typeface="맑은 고딕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5B05A1-72D0-641C-9D1A-61C8932A8ED3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3185014"/>
              <a:ext cx="79203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주소록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419580-0FE7-73BC-2AE2-DF2591951A5F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4006650"/>
              <a:ext cx="66140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게시판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268AFF-1C76-E142-A547-083026CEA058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4561971"/>
              <a:ext cx="79203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  <a:ea typeface="맑은 고딕"/>
                </a:rPr>
                <a:t>TODO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D758CE-806E-BE78-F183-9969B5F0B5FD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4289165"/>
              <a:ext cx="79203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예약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926862-9B8D-98E8-AC37-DDA5DDD83C6D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3466866"/>
              <a:ext cx="79203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캘린더</a:t>
              </a:r>
              <a:endParaRPr kumimoji="1" lang="ko-KR" altLang="en-US" sz="1200" b="1" err="1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D6591C-3D62-F329-2410-C7F060B97095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3735662"/>
              <a:ext cx="90089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클라우드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7B393A-B760-4805-043A-67037B515670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2902500"/>
              <a:ext cx="85478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근태관리</a:t>
              </a:r>
              <a:endParaRPr kumimoji="1" lang="ko-KR" altLang="en-US" sz="1200" b="1" err="1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E0B4D3-8FD1-645A-9A81-9C213A1618C2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4826320"/>
              <a:ext cx="79203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200" b="1">
                  <a:solidFill>
                    <a:schemeClr val="bg1"/>
                  </a:solidFill>
                  <a:ea typeface="맑은 고딕"/>
                </a:rPr>
                <a:t>설문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</p:grpSp>
      <p:pic>
        <p:nvPicPr>
          <p:cNvPr id="31" name="그래픽 30" descr="햄버거 메뉴 아이콘 단색으로 채워진">
            <a:extLst>
              <a:ext uri="{FF2B5EF4-FFF2-40B4-BE49-F238E27FC236}">
                <a16:creationId xmlns:a16="http://schemas.microsoft.com/office/drawing/2014/main" id="{F0E3F3B6-CBE4-69E0-FD5C-6D0B47F1F9A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85253" y="3324573"/>
            <a:ext cx="328285" cy="32166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7605008-0C08-9669-A22B-84C44CF6FFA6}"/>
              </a:ext>
            </a:extLst>
          </p:cNvPr>
          <p:cNvSpPr/>
          <p:nvPr/>
        </p:nvSpPr>
        <p:spPr>
          <a:xfrm rot="5400000">
            <a:off x="1630253" y="4243479"/>
            <a:ext cx="2353499" cy="146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1C5B03-9337-1272-79F8-AE29DB8C1C59}"/>
              </a:ext>
            </a:extLst>
          </p:cNvPr>
          <p:cNvSpPr/>
          <p:nvPr/>
        </p:nvSpPr>
        <p:spPr>
          <a:xfrm rot="5400000">
            <a:off x="1617856" y="6688530"/>
            <a:ext cx="2378291" cy="146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92D1B8D-5CA3-8984-155C-FA27331006AD}"/>
              </a:ext>
            </a:extLst>
          </p:cNvPr>
          <p:cNvSpPr/>
          <p:nvPr/>
        </p:nvSpPr>
        <p:spPr>
          <a:xfrm rot="5400000">
            <a:off x="4262155" y="3198236"/>
            <a:ext cx="1901635" cy="3084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D1DDB2C-7905-970B-52C1-8DB9364A4314}"/>
              </a:ext>
            </a:extLst>
          </p:cNvPr>
          <p:cNvSpPr/>
          <p:nvPr/>
        </p:nvSpPr>
        <p:spPr>
          <a:xfrm rot="5400000">
            <a:off x="4582880" y="4957163"/>
            <a:ext cx="1260184" cy="3084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8702223-16C2-2C67-1D0D-3D03B9AB7DEA}"/>
              </a:ext>
            </a:extLst>
          </p:cNvPr>
          <p:cNvSpPr/>
          <p:nvPr/>
        </p:nvSpPr>
        <p:spPr>
          <a:xfrm>
            <a:off x="3681764" y="3802079"/>
            <a:ext cx="1020348" cy="292326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AF51AEE-DE37-AD56-C7F3-60C3046EB086}"/>
              </a:ext>
            </a:extLst>
          </p:cNvPr>
          <p:cNvSpPr/>
          <p:nvPr/>
        </p:nvSpPr>
        <p:spPr>
          <a:xfrm>
            <a:off x="4709977" y="3801239"/>
            <a:ext cx="1020348" cy="29232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2BA80F5-CB0E-4C2B-968D-0DB8F5C6B915}"/>
              </a:ext>
            </a:extLst>
          </p:cNvPr>
          <p:cNvGrpSpPr/>
          <p:nvPr/>
        </p:nvGrpSpPr>
        <p:grpSpPr>
          <a:xfrm>
            <a:off x="2424986" y="3960662"/>
            <a:ext cx="707641" cy="707641"/>
            <a:chOff x="2186429" y="1929489"/>
            <a:chExt cx="707641" cy="707641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FD370F8-9994-F941-049C-531BD70DBAF7}"/>
                </a:ext>
              </a:extLst>
            </p:cNvPr>
            <p:cNvSpPr/>
            <p:nvPr/>
          </p:nvSpPr>
          <p:spPr>
            <a:xfrm>
              <a:off x="2186429" y="1929489"/>
              <a:ext cx="707641" cy="70764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0" name="그래픽 39" descr="사용자 단색으로 채워진">
              <a:extLst>
                <a:ext uri="{FF2B5EF4-FFF2-40B4-BE49-F238E27FC236}">
                  <a16:creationId xmlns:a16="http://schemas.microsoft.com/office/drawing/2014/main" id="{C60DF9DE-5A66-B2C6-A847-4A4D4A6DD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65585" y="2008645"/>
              <a:ext cx="549327" cy="549327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F53E654-459A-E710-6C15-BB4595045EE8}"/>
              </a:ext>
            </a:extLst>
          </p:cNvPr>
          <p:cNvSpPr txBox="1"/>
          <p:nvPr/>
        </p:nvSpPr>
        <p:spPr>
          <a:xfrm>
            <a:off x="2053798" y="4833498"/>
            <a:ext cx="150640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개발팀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  <a:p>
            <a:pPr algn="ctr"/>
            <a:r>
              <a:rPr lang="ko-KR" altLang="en-US" sz="1200" b="1" err="1">
                <a:solidFill>
                  <a:srgbClr val="3F3F3F"/>
                </a:solidFill>
                <a:ea typeface="맑은 고딕"/>
              </a:rPr>
              <a:t>김지완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 팀장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DEFC59-8A63-91D2-3643-32FB3799652F}"/>
              </a:ext>
            </a:extLst>
          </p:cNvPr>
          <p:cNvSpPr txBox="1"/>
          <p:nvPr/>
        </p:nvSpPr>
        <p:spPr>
          <a:xfrm>
            <a:off x="2149395" y="5480003"/>
            <a:ext cx="150640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결  제</a:t>
            </a:r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        2 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  <a:p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근무일  </a:t>
            </a:r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     626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7320946-7D79-F74D-46D7-D82B07B124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60797" y="6234247"/>
            <a:ext cx="1292408" cy="2378291"/>
          </a:xfrm>
          <a:prstGeom prst="rect">
            <a:avLst/>
          </a:prstGeom>
        </p:spPr>
      </p:pic>
      <p:graphicFrame>
        <p:nvGraphicFramePr>
          <p:cNvPr id="44" name="표 67">
            <a:extLst>
              <a:ext uri="{FF2B5EF4-FFF2-40B4-BE49-F238E27FC236}">
                <a16:creationId xmlns:a16="http://schemas.microsoft.com/office/drawing/2014/main" id="{2C9A78D7-9A6B-035A-AE72-EFDFE9B4E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169397"/>
              </p:ext>
            </p:extLst>
          </p:nvPr>
        </p:nvGraphicFramePr>
        <p:xfrm>
          <a:off x="3670705" y="4039818"/>
          <a:ext cx="3084532" cy="172539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23475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922882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</a:tblGrid>
              <a:tr h="276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276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주차장 통제 안내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</a:t>
                      </a: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</a:t>
                      </a: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-06-22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엘리베이터 시공 안내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2023-05-12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사내 체육대회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2023-03-02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E49F0844-D04E-ECAB-99CB-A73F3FCD4B37}"/>
              </a:ext>
            </a:extLst>
          </p:cNvPr>
          <p:cNvSpPr/>
          <p:nvPr/>
        </p:nvSpPr>
        <p:spPr>
          <a:xfrm>
            <a:off x="6851169" y="4675768"/>
            <a:ext cx="3049492" cy="2453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EBE3F3-498B-06CD-1B4A-64DAA2E0F494}"/>
              </a:ext>
            </a:extLst>
          </p:cNvPr>
          <p:cNvSpPr/>
          <p:nvPr/>
        </p:nvSpPr>
        <p:spPr>
          <a:xfrm rot="5400000">
            <a:off x="6970733" y="3696596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BE0A1D-7148-8C85-551F-33AA5DDB6350}"/>
              </a:ext>
            </a:extLst>
          </p:cNvPr>
          <p:cNvSpPr/>
          <p:nvPr/>
        </p:nvSpPr>
        <p:spPr>
          <a:xfrm>
            <a:off x="6850968" y="7235764"/>
            <a:ext cx="3057558" cy="1387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&lt; </a:t>
            </a:r>
            <a:r>
              <a:rPr kumimoji="1" lang="ko-KR" altLang="en-US">
                <a:solidFill>
                  <a:schemeClr val="tx1"/>
                </a:solidFill>
              </a:rPr>
              <a:t>여기는 광고 </a:t>
            </a:r>
            <a:r>
              <a:rPr kumimoji="1" lang="en-US" altLang="ko-KR">
                <a:solidFill>
                  <a:schemeClr val="tx1"/>
                </a:solidFill>
              </a:rPr>
              <a:t>&gt;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215921-634A-123D-81B1-78CD29F72C6B}"/>
              </a:ext>
            </a:extLst>
          </p:cNvPr>
          <p:cNvSpPr/>
          <p:nvPr/>
        </p:nvSpPr>
        <p:spPr>
          <a:xfrm rot="5400000">
            <a:off x="4518257" y="6385803"/>
            <a:ext cx="1374521" cy="3099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28E4FE-D4DB-F04A-CA52-236C41345974}"/>
              </a:ext>
            </a:extLst>
          </p:cNvPr>
          <p:cNvSpPr/>
          <p:nvPr/>
        </p:nvSpPr>
        <p:spPr>
          <a:xfrm rot="5400000">
            <a:off x="8025799" y="3696597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4D2816C-3627-FEB0-D2BD-3FD1C9D9EABE}"/>
              </a:ext>
            </a:extLst>
          </p:cNvPr>
          <p:cNvSpPr/>
          <p:nvPr/>
        </p:nvSpPr>
        <p:spPr>
          <a:xfrm rot="5400000">
            <a:off x="9088399" y="3696597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42F5BA-B051-4F51-3D3E-1D0FAADB2465}"/>
              </a:ext>
            </a:extLst>
          </p:cNvPr>
          <p:cNvSpPr txBox="1"/>
          <p:nvPr/>
        </p:nvSpPr>
        <p:spPr>
          <a:xfrm>
            <a:off x="6883406" y="3805614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금주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2C2015-5571-7665-D78C-BCF9BF826106}"/>
              </a:ext>
            </a:extLst>
          </p:cNvPr>
          <p:cNvSpPr txBox="1"/>
          <p:nvPr/>
        </p:nvSpPr>
        <p:spPr>
          <a:xfrm>
            <a:off x="7920801" y="3815404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오늘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EFBC0E-651D-EC0B-CCDF-6D4747BD3623}"/>
              </a:ext>
            </a:extLst>
          </p:cNvPr>
          <p:cNvSpPr txBox="1"/>
          <p:nvPr/>
        </p:nvSpPr>
        <p:spPr>
          <a:xfrm>
            <a:off x="8987663" y="3815404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내일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9B5FFF-0F2B-DA06-E133-027EE3C7FEE8}"/>
              </a:ext>
            </a:extLst>
          </p:cNvPr>
          <p:cNvSpPr txBox="1"/>
          <p:nvPr/>
        </p:nvSpPr>
        <p:spPr>
          <a:xfrm>
            <a:off x="6850968" y="4189662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12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FA4DB9-3D4C-5E57-0C2C-326CB0C81E7D}"/>
              </a:ext>
            </a:extLst>
          </p:cNvPr>
          <p:cNvSpPr txBox="1"/>
          <p:nvPr/>
        </p:nvSpPr>
        <p:spPr>
          <a:xfrm>
            <a:off x="7916541" y="4189662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3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9F15E7-9F64-92BC-82DB-29116B3C5199}"/>
              </a:ext>
            </a:extLst>
          </p:cNvPr>
          <p:cNvSpPr txBox="1"/>
          <p:nvPr/>
        </p:nvSpPr>
        <p:spPr>
          <a:xfrm>
            <a:off x="8983399" y="4189662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2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cxnSp>
        <p:nvCxnSpPr>
          <p:cNvPr id="57" name="직선 연결선[R] 18">
            <a:extLst>
              <a:ext uri="{FF2B5EF4-FFF2-40B4-BE49-F238E27FC236}">
                <a16:creationId xmlns:a16="http://schemas.microsoft.com/office/drawing/2014/main" id="{59DE1AA5-9790-D17E-78E1-9DA81E8F2D0C}"/>
              </a:ext>
            </a:extLst>
          </p:cNvPr>
          <p:cNvCxnSpPr>
            <a:cxnSpLocks/>
          </p:cNvCxnSpPr>
          <p:nvPr/>
        </p:nvCxnSpPr>
        <p:spPr>
          <a:xfrm>
            <a:off x="6865736" y="4142951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18">
            <a:extLst>
              <a:ext uri="{FF2B5EF4-FFF2-40B4-BE49-F238E27FC236}">
                <a16:creationId xmlns:a16="http://schemas.microsoft.com/office/drawing/2014/main" id="{BA212EE3-DEAE-3E8B-48DA-1920F51886B4}"/>
              </a:ext>
            </a:extLst>
          </p:cNvPr>
          <p:cNvCxnSpPr>
            <a:cxnSpLocks/>
          </p:cNvCxnSpPr>
          <p:nvPr/>
        </p:nvCxnSpPr>
        <p:spPr>
          <a:xfrm>
            <a:off x="7898871" y="4142729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18">
            <a:extLst>
              <a:ext uri="{FF2B5EF4-FFF2-40B4-BE49-F238E27FC236}">
                <a16:creationId xmlns:a16="http://schemas.microsoft.com/office/drawing/2014/main" id="{5A816C83-33AA-4E2F-C5B3-23792C4F112C}"/>
              </a:ext>
            </a:extLst>
          </p:cNvPr>
          <p:cNvCxnSpPr>
            <a:cxnSpLocks/>
          </p:cNvCxnSpPr>
          <p:nvPr/>
        </p:nvCxnSpPr>
        <p:spPr>
          <a:xfrm>
            <a:off x="8956208" y="4142729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845BC2A-8CA5-FB65-5491-65218A388029}"/>
              </a:ext>
            </a:extLst>
          </p:cNvPr>
          <p:cNvSpPr/>
          <p:nvPr/>
        </p:nvSpPr>
        <p:spPr>
          <a:xfrm>
            <a:off x="863942" y="324693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D6C1B21F-6DC3-5D7C-18A3-C0233CEBFE71}"/>
              </a:ext>
            </a:extLst>
          </p:cNvPr>
          <p:cNvSpPr/>
          <p:nvPr/>
        </p:nvSpPr>
        <p:spPr>
          <a:xfrm>
            <a:off x="3722376" y="6762337"/>
            <a:ext cx="705838" cy="2923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57429B0-756C-746C-3204-E93DFD3DBCF0}"/>
              </a:ext>
            </a:extLst>
          </p:cNvPr>
          <p:cNvSpPr/>
          <p:nvPr/>
        </p:nvSpPr>
        <p:spPr>
          <a:xfrm>
            <a:off x="5238807" y="6762337"/>
            <a:ext cx="705838" cy="29232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904FCE-DD35-64D4-9BD4-20763AEEA2E6}"/>
              </a:ext>
            </a:extLst>
          </p:cNvPr>
          <p:cNvSpPr txBox="1"/>
          <p:nvPr/>
        </p:nvSpPr>
        <p:spPr>
          <a:xfrm>
            <a:off x="3706053" y="3794630"/>
            <a:ext cx="92925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60" name="TextBox 959">
            <a:extLst>
              <a:ext uri="{FF2B5EF4-FFF2-40B4-BE49-F238E27FC236}">
                <a16:creationId xmlns:a16="http://schemas.microsoft.com/office/drawing/2014/main" id="{F7EA21AC-F103-85EA-E483-7F120B5BBE4F}"/>
              </a:ext>
            </a:extLst>
          </p:cNvPr>
          <p:cNvSpPr txBox="1"/>
          <p:nvPr/>
        </p:nvSpPr>
        <p:spPr>
          <a:xfrm>
            <a:off x="4566182" y="3794627"/>
            <a:ext cx="126861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ea typeface="맑은 고딕"/>
              </a:rPr>
              <a:t>자유게시판</a:t>
            </a:r>
            <a:endParaRPr lang="en-US" altLang="ko-KR" sz="1200" b="1">
              <a:ea typeface="맑은 고딕"/>
            </a:endParaRPr>
          </a:p>
        </p:txBody>
      </p:sp>
      <p:sp>
        <p:nvSpPr>
          <p:cNvPr id="961" name="TextBox 960">
            <a:extLst>
              <a:ext uri="{FF2B5EF4-FFF2-40B4-BE49-F238E27FC236}">
                <a16:creationId xmlns:a16="http://schemas.microsoft.com/office/drawing/2014/main" id="{1693D05C-3102-9D9D-BB65-CD1254422199}"/>
              </a:ext>
            </a:extLst>
          </p:cNvPr>
          <p:cNvSpPr txBox="1"/>
          <p:nvPr/>
        </p:nvSpPr>
        <p:spPr>
          <a:xfrm>
            <a:off x="3706053" y="6777664"/>
            <a:ext cx="73706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출근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46646945-2B3F-CB68-9C63-F1183956BCBD}"/>
              </a:ext>
            </a:extLst>
          </p:cNvPr>
          <p:cNvSpPr txBox="1"/>
          <p:nvPr/>
        </p:nvSpPr>
        <p:spPr>
          <a:xfrm>
            <a:off x="5238807" y="6777664"/>
            <a:ext cx="73706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퇴근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95422D33-A2FB-09F8-0D24-E2790F2B552C}"/>
              </a:ext>
            </a:extLst>
          </p:cNvPr>
          <p:cNvSpPr txBox="1"/>
          <p:nvPr/>
        </p:nvSpPr>
        <p:spPr>
          <a:xfrm>
            <a:off x="4085319" y="6764005"/>
            <a:ext cx="150640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08:00:56</a:t>
            </a:r>
          </a:p>
        </p:txBody>
      </p:sp>
      <p:sp>
        <p:nvSpPr>
          <p:cNvPr id="964" name="TextBox 963">
            <a:extLst>
              <a:ext uri="{FF2B5EF4-FFF2-40B4-BE49-F238E27FC236}">
                <a16:creationId xmlns:a16="http://schemas.microsoft.com/office/drawing/2014/main" id="{2EBFAA37-9528-EB8E-4568-E55F06F8B7B2}"/>
              </a:ext>
            </a:extLst>
          </p:cNvPr>
          <p:cNvSpPr txBox="1"/>
          <p:nvPr/>
        </p:nvSpPr>
        <p:spPr>
          <a:xfrm>
            <a:off x="5581126" y="6784493"/>
            <a:ext cx="150640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00:00:0</a:t>
            </a:r>
          </a:p>
        </p:txBody>
      </p:sp>
      <p:sp>
        <p:nvSpPr>
          <p:cNvPr id="965" name="TextBox 964">
            <a:extLst>
              <a:ext uri="{FF2B5EF4-FFF2-40B4-BE49-F238E27FC236}">
                <a16:creationId xmlns:a16="http://schemas.microsoft.com/office/drawing/2014/main" id="{1A9D875F-2DB3-E275-607E-1E1130DAAF58}"/>
              </a:ext>
            </a:extLst>
          </p:cNvPr>
          <p:cNvSpPr txBox="1"/>
          <p:nvPr/>
        </p:nvSpPr>
        <p:spPr>
          <a:xfrm>
            <a:off x="3994228" y="6031920"/>
            <a:ext cx="23704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>
                <a:solidFill>
                  <a:srgbClr val="3F3F3F"/>
                </a:solidFill>
                <a:ea typeface="맑은 고딕"/>
              </a:rPr>
              <a:t>12:31:24</a:t>
            </a:r>
          </a:p>
        </p:txBody>
      </p:sp>
      <p:sp>
        <p:nvSpPr>
          <p:cNvPr id="966" name="사각형: 둥근 모서리 965">
            <a:extLst>
              <a:ext uri="{FF2B5EF4-FFF2-40B4-BE49-F238E27FC236}">
                <a16:creationId xmlns:a16="http://schemas.microsoft.com/office/drawing/2014/main" id="{FF75F378-E8D8-0A8F-D950-672AF54AD5A4}"/>
              </a:ext>
            </a:extLst>
          </p:cNvPr>
          <p:cNvSpPr/>
          <p:nvPr/>
        </p:nvSpPr>
        <p:spPr>
          <a:xfrm>
            <a:off x="9491471" y="8174281"/>
            <a:ext cx="448500" cy="448500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7" name="그래픽 966" descr="배지 팔로우 윤곽선">
            <a:extLst>
              <a:ext uri="{FF2B5EF4-FFF2-40B4-BE49-F238E27FC236}">
                <a16:creationId xmlns:a16="http://schemas.microsoft.com/office/drawing/2014/main" id="{CB269835-E5EA-9772-7209-CB024BC3187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30780" y="8213590"/>
            <a:ext cx="369881" cy="369881"/>
          </a:xfrm>
          <a:prstGeom prst="rect">
            <a:avLst/>
          </a:prstGeom>
        </p:spPr>
      </p:pic>
      <p:pic>
        <p:nvPicPr>
          <p:cNvPr id="968" name="그림 967">
            <a:extLst>
              <a:ext uri="{FF2B5EF4-FFF2-40B4-BE49-F238E27FC236}">
                <a16:creationId xmlns:a16="http://schemas.microsoft.com/office/drawing/2014/main" id="{15251D1F-0F96-F4B3-C5C4-E78E0F9BE56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74500" y="7250323"/>
            <a:ext cx="3073059" cy="1295400"/>
          </a:xfrm>
          <a:prstGeom prst="rect">
            <a:avLst/>
          </a:prstGeom>
        </p:spPr>
      </p:pic>
      <p:pic>
        <p:nvPicPr>
          <p:cNvPr id="969" name="Picture 5">
            <a:extLst>
              <a:ext uri="{FF2B5EF4-FFF2-40B4-BE49-F238E27FC236}">
                <a16:creationId xmlns:a16="http://schemas.microsoft.com/office/drawing/2014/main" id="{ACCC8A2B-8CA0-7419-0DFD-FFE8F3267E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35771" y="4737018"/>
            <a:ext cx="2852056" cy="2391311"/>
          </a:xfrm>
          <a:prstGeom prst="rect">
            <a:avLst/>
          </a:prstGeom>
        </p:spPr>
      </p:pic>
      <p:pic>
        <p:nvPicPr>
          <p:cNvPr id="970" name="그래픽 969" descr="플립 달력 단색으로 채워진">
            <a:extLst>
              <a:ext uri="{FF2B5EF4-FFF2-40B4-BE49-F238E27FC236}">
                <a16:creationId xmlns:a16="http://schemas.microsoft.com/office/drawing/2014/main" id="{9E67868F-B778-7BA6-5776-9E0CA9008B8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38104" y="5703107"/>
            <a:ext cx="257075" cy="257075"/>
          </a:xfrm>
          <a:prstGeom prst="rect">
            <a:avLst/>
          </a:prstGeom>
        </p:spPr>
      </p:pic>
      <p:pic>
        <p:nvPicPr>
          <p:cNvPr id="971" name="그래픽 970" descr="목록 단색으로 채워진">
            <a:extLst>
              <a:ext uri="{FF2B5EF4-FFF2-40B4-BE49-F238E27FC236}">
                <a16:creationId xmlns:a16="http://schemas.microsoft.com/office/drawing/2014/main" id="{67BEB867-AE49-FD8A-6D58-FA01E0DA0C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38105" y="6786979"/>
            <a:ext cx="257075" cy="257075"/>
          </a:xfrm>
          <a:prstGeom prst="rect">
            <a:avLst/>
          </a:prstGeom>
        </p:spPr>
      </p:pic>
      <p:pic>
        <p:nvPicPr>
          <p:cNvPr id="972" name="그래픽 971" descr="클립보드 단색으로 채워진">
            <a:extLst>
              <a:ext uri="{FF2B5EF4-FFF2-40B4-BE49-F238E27FC236}">
                <a16:creationId xmlns:a16="http://schemas.microsoft.com/office/drawing/2014/main" id="{1C73080D-41C8-3E99-B5E7-361E01E2C47D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45148" y="7059090"/>
            <a:ext cx="257075" cy="257075"/>
          </a:xfrm>
          <a:prstGeom prst="rect">
            <a:avLst/>
          </a:prstGeom>
        </p:spPr>
      </p:pic>
      <p:pic>
        <p:nvPicPr>
          <p:cNvPr id="973" name="그래픽 972" descr="배지 체크 표시1 단색으로 채워진">
            <a:extLst>
              <a:ext uri="{FF2B5EF4-FFF2-40B4-BE49-F238E27FC236}">
                <a16:creationId xmlns:a16="http://schemas.microsoft.com/office/drawing/2014/main" id="{D1188E77-92F8-ED8C-F269-13D56C1E4A68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33170" y="6513887"/>
            <a:ext cx="257075" cy="257075"/>
          </a:xfrm>
          <a:prstGeom prst="rect">
            <a:avLst/>
          </a:prstGeom>
        </p:spPr>
      </p:pic>
      <p:pic>
        <p:nvPicPr>
          <p:cNvPr id="974" name="그래픽 973" descr="부분적으로 선택 표시된 클립보드 단색으로 채워진">
            <a:extLst>
              <a:ext uri="{FF2B5EF4-FFF2-40B4-BE49-F238E27FC236}">
                <a16:creationId xmlns:a16="http://schemas.microsoft.com/office/drawing/2014/main" id="{2E29736B-FA55-3720-C9FB-3503523AAE15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34791" y="6221470"/>
            <a:ext cx="257075" cy="257075"/>
          </a:xfrm>
          <a:prstGeom prst="rect">
            <a:avLst/>
          </a:prstGeom>
        </p:spPr>
      </p:pic>
      <p:pic>
        <p:nvPicPr>
          <p:cNvPr id="975" name="그래픽 974" descr="구름 단색으로 채워진">
            <a:extLst>
              <a:ext uri="{FF2B5EF4-FFF2-40B4-BE49-F238E27FC236}">
                <a16:creationId xmlns:a16="http://schemas.microsoft.com/office/drawing/2014/main" id="{82D12961-56CD-7B46-479F-AF8E03834D0F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28181" y="5944966"/>
            <a:ext cx="257075" cy="257075"/>
          </a:xfrm>
          <a:prstGeom prst="rect">
            <a:avLst/>
          </a:prstGeom>
        </p:spPr>
      </p:pic>
      <p:pic>
        <p:nvPicPr>
          <p:cNvPr id="976" name="그래픽 975" descr="주소록 단색으로 채워진">
            <a:extLst>
              <a:ext uri="{FF2B5EF4-FFF2-40B4-BE49-F238E27FC236}">
                <a16:creationId xmlns:a16="http://schemas.microsoft.com/office/drawing/2014/main" id="{2A6C1677-7C2A-7F9F-3F3D-63F6CE6936DF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31224" y="5448908"/>
            <a:ext cx="257075" cy="257075"/>
          </a:xfrm>
          <a:prstGeom prst="rect">
            <a:avLst/>
          </a:prstGeom>
        </p:spPr>
      </p:pic>
      <p:pic>
        <p:nvPicPr>
          <p:cNvPr id="977" name="그래픽 976" descr="토글 단색으로 채워진">
            <a:extLst>
              <a:ext uri="{FF2B5EF4-FFF2-40B4-BE49-F238E27FC236}">
                <a16:creationId xmlns:a16="http://schemas.microsoft.com/office/drawing/2014/main" id="{54785A5E-8000-B75F-B008-38A129DB9C64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43550" y="5127119"/>
            <a:ext cx="257075" cy="257075"/>
          </a:xfrm>
          <a:prstGeom prst="rect">
            <a:avLst/>
          </a:prstGeom>
        </p:spPr>
      </p:pic>
      <p:pic>
        <p:nvPicPr>
          <p:cNvPr id="978" name="그래픽 977" descr="깃펜 단색으로 채워진">
            <a:extLst>
              <a:ext uri="{FF2B5EF4-FFF2-40B4-BE49-F238E27FC236}">
                <a16:creationId xmlns:a16="http://schemas.microsoft.com/office/drawing/2014/main" id="{78226B28-0873-0F60-8579-01CDED1C31DA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43847" y="4862770"/>
            <a:ext cx="257075" cy="257075"/>
          </a:xfrm>
          <a:prstGeom prst="rect">
            <a:avLst/>
          </a:prstGeom>
        </p:spPr>
      </p:pic>
      <p:pic>
        <p:nvPicPr>
          <p:cNvPr id="979" name="그래픽 978" descr="봉투 단색으로 채워진">
            <a:extLst>
              <a:ext uri="{FF2B5EF4-FFF2-40B4-BE49-F238E27FC236}">
                <a16:creationId xmlns:a16="http://schemas.microsoft.com/office/drawing/2014/main" id="{EFF65423-39F6-4088-AAC1-548301434E7F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39738" y="4559605"/>
            <a:ext cx="257075" cy="257075"/>
          </a:xfrm>
          <a:prstGeom prst="rect">
            <a:avLst/>
          </a:prstGeom>
        </p:spPr>
      </p:pic>
      <p:cxnSp>
        <p:nvCxnSpPr>
          <p:cNvPr id="980" name="직선 연결선[R] 18">
            <a:extLst>
              <a:ext uri="{FF2B5EF4-FFF2-40B4-BE49-F238E27FC236}">
                <a16:creationId xmlns:a16="http://schemas.microsoft.com/office/drawing/2014/main" id="{E4003244-2EEA-6A71-B42D-16DED3A7ACBF}"/>
              </a:ext>
            </a:extLst>
          </p:cNvPr>
          <p:cNvCxnSpPr>
            <a:cxnSpLocks/>
          </p:cNvCxnSpPr>
          <p:nvPr/>
        </p:nvCxnSpPr>
        <p:spPr>
          <a:xfrm>
            <a:off x="882024" y="3669078"/>
            <a:ext cx="11255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1" name="타원 980">
            <a:extLst>
              <a:ext uri="{FF2B5EF4-FFF2-40B4-BE49-F238E27FC236}">
                <a16:creationId xmlns:a16="http://schemas.microsoft.com/office/drawing/2014/main" id="{7E5FE0E8-D339-5590-445A-ED7BF70F2E4F}"/>
              </a:ext>
            </a:extLst>
          </p:cNvPr>
          <p:cNvSpPr/>
          <p:nvPr/>
        </p:nvSpPr>
        <p:spPr>
          <a:xfrm>
            <a:off x="9706511" y="3350418"/>
            <a:ext cx="245304" cy="24530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82" name="그래픽 981" descr="사용자 단색으로 채워진">
            <a:extLst>
              <a:ext uri="{FF2B5EF4-FFF2-40B4-BE49-F238E27FC236}">
                <a16:creationId xmlns:a16="http://schemas.microsoft.com/office/drawing/2014/main" id="{7B1DA78D-69A5-2EEB-4DB3-DFD289ECA85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33950" y="3377857"/>
            <a:ext cx="190424" cy="190424"/>
          </a:xfrm>
          <a:prstGeom prst="rect">
            <a:avLst/>
          </a:prstGeom>
        </p:spPr>
      </p:pic>
      <p:sp>
        <p:nvSpPr>
          <p:cNvPr id="983" name="직사각형 982">
            <a:extLst>
              <a:ext uri="{FF2B5EF4-FFF2-40B4-BE49-F238E27FC236}">
                <a16:creationId xmlns:a16="http://schemas.microsoft.com/office/drawing/2014/main" id="{8BDE0A77-E698-CCA3-8B66-4A57DE1125DD}"/>
              </a:ext>
            </a:extLst>
          </p:cNvPr>
          <p:cNvSpPr/>
          <p:nvPr/>
        </p:nvSpPr>
        <p:spPr>
          <a:xfrm rot="5400000">
            <a:off x="3476126" y="2184469"/>
            <a:ext cx="5121392" cy="8095686"/>
          </a:xfrm>
          <a:prstGeom prst="rect">
            <a:avLst/>
          </a:prstGeom>
          <a:solidFill>
            <a:schemeClr val="bg1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84" name="그래픽 112" descr="종 단색으로 채워진">
            <a:extLst>
              <a:ext uri="{FF2B5EF4-FFF2-40B4-BE49-F238E27FC236}">
                <a16:creationId xmlns:a16="http://schemas.microsoft.com/office/drawing/2014/main" id="{947E2606-FF2E-F863-F0E9-5A3350144CAD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303931" y="3347182"/>
            <a:ext cx="250352" cy="245304"/>
          </a:xfrm>
          <a:prstGeom prst="rect">
            <a:avLst/>
          </a:prstGeom>
        </p:spPr>
      </p:pic>
      <p:sp>
        <p:nvSpPr>
          <p:cNvPr id="985" name="Rectangle: Rounded Corners 60">
            <a:extLst>
              <a:ext uri="{FF2B5EF4-FFF2-40B4-BE49-F238E27FC236}">
                <a16:creationId xmlns:a16="http://schemas.microsoft.com/office/drawing/2014/main" id="{8E5C661B-D3D1-5306-A358-0EBDC0FDBB86}"/>
              </a:ext>
            </a:extLst>
          </p:cNvPr>
          <p:cNvSpPr/>
          <p:nvPr/>
        </p:nvSpPr>
        <p:spPr>
          <a:xfrm>
            <a:off x="9428007" y="3261915"/>
            <a:ext cx="197923" cy="178130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ea typeface="맑은 고딕"/>
              </a:rPr>
              <a:t>3</a:t>
            </a:r>
            <a:endParaRPr lang="en-US" sz="1000"/>
          </a:p>
        </p:txBody>
      </p:sp>
      <p:sp>
        <p:nvSpPr>
          <p:cNvPr id="986" name="직사각형 985">
            <a:extLst>
              <a:ext uri="{FF2B5EF4-FFF2-40B4-BE49-F238E27FC236}">
                <a16:creationId xmlns:a16="http://schemas.microsoft.com/office/drawing/2014/main" id="{5077C83C-55FA-D0EF-B0E4-7CC7E840DE84}"/>
              </a:ext>
            </a:extLst>
          </p:cNvPr>
          <p:cNvSpPr>
            <a:spLocks/>
          </p:cNvSpPr>
          <p:nvPr/>
        </p:nvSpPr>
        <p:spPr>
          <a:xfrm>
            <a:off x="1978914" y="5380733"/>
            <a:ext cx="8111910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87" name="그래픽 986" descr="햄버거 메뉴 아이콘 단색으로 채워진">
            <a:extLst>
              <a:ext uri="{FF2B5EF4-FFF2-40B4-BE49-F238E27FC236}">
                <a16:creationId xmlns:a16="http://schemas.microsoft.com/office/drawing/2014/main" id="{F1EF01D4-F1FA-5CE9-35EF-BCB91B16097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72034" y="5456899"/>
            <a:ext cx="328285" cy="321667"/>
          </a:xfrm>
          <a:prstGeom prst="rect">
            <a:avLst/>
          </a:prstGeom>
        </p:spPr>
      </p:pic>
      <p:sp>
        <p:nvSpPr>
          <p:cNvPr id="988" name="타원 987">
            <a:extLst>
              <a:ext uri="{FF2B5EF4-FFF2-40B4-BE49-F238E27FC236}">
                <a16:creationId xmlns:a16="http://schemas.microsoft.com/office/drawing/2014/main" id="{B3099C69-6E7A-6031-884A-57B1153687C6}"/>
              </a:ext>
            </a:extLst>
          </p:cNvPr>
          <p:cNvSpPr/>
          <p:nvPr/>
        </p:nvSpPr>
        <p:spPr>
          <a:xfrm>
            <a:off x="9693292" y="5482744"/>
            <a:ext cx="245304" cy="24530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89" name="그래픽 988" descr="사용자 단색으로 채워진">
            <a:extLst>
              <a:ext uri="{FF2B5EF4-FFF2-40B4-BE49-F238E27FC236}">
                <a16:creationId xmlns:a16="http://schemas.microsoft.com/office/drawing/2014/main" id="{BC1AE1BA-55B3-A988-7C77-8BF6EBBBC2B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20731" y="5510183"/>
            <a:ext cx="190424" cy="190424"/>
          </a:xfrm>
          <a:prstGeom prst="rect">
            <a:avLst/>
          </a:prstGeom>
        </p:spPr>
      </p:pic>
      <p:pic>
        <p:nvPicPr>
          <p:cNvPr id="990" name="그래픽 112" descr="종 단색으로 채워진">
            <a:extLst>
              <a:ext uri="{FF2B5EF4-FFF2-40B4-BE49-F238E27FC236}">
                <a16:creationId xmlns:a16="http://schemas.microsoft.com/office/drawing/2014/main" id="{F90310C1-5E94-21E3-70F3-1705D30491DB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382762" y="5485753"/>
            <a:ext cx="250352" cy="245304"/>
          </a:xfrm>
          <a:prstGeom prst="rect">
            <a:avLst/>
          </a:prstGeom>
        </p:spPr>
      </p:pic>
      <p:grpSp>
        <p:nvGrpSpPr>
          <p:cNvPr id="991" name="그룹 990">
            <a:extLst>
              <a:ext uri="{FF2B5EF4-FFF2-40B4-BE49-F238E27FC236}">
                <a16:creationId xmlns:a16="http://schemas.microsoft.com/office/drawing/2014/main" id="{A7E1CE16-4125-837E-AAFE-2AFBC2B0BD49}"/>
              </a:ext>
            </a:extLst>
          </p:cNvPr>
          <p:cNvGrpSpPr/>
          <p:nvPr/>
        </p:nvGrpSpPr>
        <p:grpSpPr>
          <a:xfrm>
            <a:off x="7954672" y="5831644"/>
            <a:ext cx="2125737" cy="1669130"/>
            <a:chOff x="7137069" y="3573355"/>
            <a:chExt cx="2125737" cy="1669130"/>
          </a:xfrm>
        </p:grpSpPr>
        <p:sp>
          <p:nvSpPr>
            <p:cNvPr id="992" name="사각형: 둥근 모서리 991">
              <a:extLst>
                <a:ext uri="{FF2B5EF4-FFF2-40B4-BE49-F238E27FC236}">
                  <a16:creationId xmlns:a16="http://schemas.microsoft.com/office/drawing/2014/main" id="{B1A0D306-D7CC-2BE1-CD0D-E13EA4A7BCB3}"/>
                </a:ext>
              </a:extLst>
            </p:cNvPr>
            <p:cNvSpPr/>
            <p:nvPr/>
          </p:nvSpPr>
          <p:spPr>
            <a:xfrm>
              <a:off x="7137069" y="3573355"/>
              <a:ext cx="2125737" cy="1669130"/>
            </a:xfrm>
            <a:prstGeom prst="roundRect">
              <a:avLst>
                <a:gd name="adj" fmla="val 548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3" name="타원 992">
              <a:extLst>
                <a:ext uri="{FF2B5EF4-FFF2-40B4-BE49-F238E27FC236}">
                  <a16:creationId xmlns:a16="http://schemas.microsoft.com/office/drawing/2014/main" id="{C6528864-55D8-061D-B551-33FAD2BCB2F9}"/>
                </a:ext>
              </a:extLst>
            </p:cNvPr>
            <p:cNvSpPr/>
            <p:nvPr/>
          </p:nvSpPr>
          <p:spPr>
            <a:xfrm>
              <a:off x="7182500" y="3627565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94" name="그래픽 993" descr="사용자 단색으로 채워진">
              <a:extLst>
                <a:ext uri="{FF2B5EF4-FFF2-40B4-BE49-F238E27FC236}">
                  <a16:creationId xmlns:a16="http://schemas.microsoft.com/office/drawing/2014/main" id="{508A08C9-58CC-A329-7B76-7CB6CDAB1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209939" y="3655004"/>
              <a:ext cx="190424" cy="190424"/>
            </a:xfrm>
            <a:prstGeom prst="rect">
              <a:avLst/>
            </a:prstGeom>
          </p:spPr>
        </p:pic>
        <p:sp>
          <p:nvSpPr>
            <p:cNvPr id="995" name="TextBox 994">
              <a:extLst>
                <a:ext uri="{FF2B5EF4-FFF2-40B4-BE49-F238E27FC236}">
                  <a16:creationId xmlns:a16="http://schemas.microsoft.com/office/drawing/2014/main" id="{49D5BA5B-5769-19BF-2171-E3B4A8FED104}"/>
                </a:ext>
              </a:extLst>
            </p:cNvPr>
            <p:cNvSpPr txBox="1"/>
            <p:nvPr/>
          </p:nvSpPr>
          <p:spPr>
            <a:xfrm>
              <a:off x="7439466" y="3607489"/>
              <a:ext cx="1375559" cy="3484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800">
                  <a:ea typeface="맑은 고딕"/>
                </a:rPr>
                <a:t>전지혜 </a:t>
              </a:r>
              <a:r>
                <a:rPr lang="ko-KR" altLang="en-US" sz="800" err="1">
                  <a:ea typeface="맑은 고딕"/>
                </a:rPr>
                <a:t>님으로부터</a:t>
              </a:r>
              <a:r>
                <a:rPr lang="ko-KR" altLang="en-US" sz="800">
                  <a:ea typeface="맑은 고딕"/>
                </a:rPr>
                <a:t> </a:t>
              </a:r>
              <a:endParaRPr lang="en-US" altLang="ko-KR" sz="800">
                <a:ea typeface="맑은 고딕"/>
              </a:endParaRPr>
            </a:p>
            <a:p>
              <a:r>
                <a:rPr lang="ko-KR" altLang="en-US" sz="800">
                  <a:ea typeface="맑은 고딕"/>
                </a:rPr>
                <a:t>메일이 도착하였습니다.</a:t>
              </a:r>
            </a:p>
          </p:txBody>
        </p:sp>
        <p:cxnSp>
          <p:nvCxnSpPr>
            <p:cNvPr id="996" name="직선 연결선[R] 14">
              <a:extLst>
                <a:ext uri="{FF2B5EF4-FFF2-40B4-BE49-F238E27FC236}">
                  <a16:creationId xmlns:a16="http://schemas.microsoft.com/office/drawing/2014/main" id="{F6280170-7661-393D-34B5-63053BD860A6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72" y="3953393"/>
              <a:ext cx="194408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7" name="직선 연결선[R] 14">
              <a:extLst>
                <a:ext uri="{FF2B5EF4-FFF2-40B4-BE49-F238E27FC236}">
                  <a16:creationId xmlns:a16="http://schemas.microsoft.com/office/drawing/2014/main" id="{06B0EEDB-481E-5358-6038-D653F0FECB5B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72" y="4379516"/>
              <a:ext cx="194408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8" name="타원 997">
              <a:extLst>
                <a:ext uri="{FF2B5EF4-FFF2-40B4-BE49-F238E27FC236}">
                  <a16:creationId xmlns:a16="http://schemas.microsoft.com/office/drawing/2014/main" id="{14B3F743-F5B3-85B3-53B9-0F45DB330AB7}"/>
                </a:ext>
              </a:extLst>
            </p:cNvPr>
            <p:cNvSpPr/>
            <p:nvPr/>
          </p:nvSpPr>
          <p:spPr>
            <a:xfrm>
              <a:off x="7184159" y="4051998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99" name="그래픽 998" descr="플립 달력 단색으로 채워진">
              <a:extLst>
                <a:ext uri="{FF2B5EF4-FFF2-40B4-BE49-F238E27FC236}">
                  <a16:creationId xmlns:a16="http://schemas.microsoft.com/office/drawing/2014/main" id="{E5B193F3-D77D-8608-DD0D-30D566075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201379" y="4065433"/>
              <a:ext cx="207544" cy="207544"/>
            </a:xfrm>
            <a:prstGeom prst="rect">
              <a:avLst/>
            </a:prstGeom>
          </p:spPr>
        </p:pic>
        <p:sp>
          <p:nvSpPr>
            <p:cNvPr id="1000" name="TextBox 999">
              <a:extLst>
                <a:ext uri="{FF2B5EF4-FFF2-40B4-BE49-F238E27FC236}">
                  <a16:creationId xmlns:a16="http://schemas.microsoft.com/office/drawing/2014/main" id="{4C077973-80A5-7486-88E4-A929997AA024}"/>
                </a:ext>
              </a:extLst>
            </p:cNvPr>
            <p:cNvSpPr txBox="1"/>
            <p:nvPr/>
          </p:nvSpPr>
          <p:spPr>
            <a:xfrm>
              <a:off x="7439466" y="4070693"/>
              <a:ext cx="1796578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800" err="1">
                  <a:ea typeface="맑은 고딕"/>
                </a:rPr>
                <a:t>부서일정변경되었습니다</a:t>
              </a:r>
              <a:r>
                <a:rPr lang="en-US" altLang="ko-KR" sz="800">
                  <a:ea typeface="맑은 고딕"/>
                </a:rPr>
                <a:t>.</a:t>
              </a:r>
              <a:endParaRPr lang="ko-KR" altLang="en-US" sz="800">
                <a:ea typeface="맑은 고딕"/>
              </a:endParaRPr>
            </a:p>
          </p:txBody>
        </p:sp>
        <p:sp>
          <p:nvSpPr>
            <p:cNvPr id="1001" name="TextBox 1000">
              <a:extLst>
                <a:ext uri="{FF2B5EF4-FFF2-40B4-BE49-F238E27FC236}">
                  <a16:creationId xmlns:a16="http://schemas.microsoft.com/office/drawing/2014/main" id="{C9977D4F-74B7-9F92-6A03-432C2FA4A7CA}"/>
                </a:ext>
              </a:extLst>
            </p:cNvPr>
            <p:cNvSpPr txBox="1"/>
            <p:nvPr/>
          </p:nvSpPr>
          <p:spPr>
            <a:xfrm>
              <a:off x="7439466" y="4421007"/>
              <a:ext cx="1375559" cy="3484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800">
                  <a:ea typeface="맑은 고딕"/>
                </a:rPr>
                <a:t>신국현 </a:t>
              </a:r>
              <a:r>
                <a:rPr lang="ko-KR" altLang="en-US" sz="800" err="1">
                  <a:ea typeface="맑은 고딕"/>
                </a:rPr>
                <a:t>님으로부터</a:t>
              </a:r>
              <a:r>
                <a:rPr lang="ko-KR" altLang="en-US" sz="800">
                  <a:ea typeface="맑은 고딕"/>
                </a:rPr>
                <a:t> </a:t>
              </a:r>
              <a:endParaRPr lang="en-US" altLang="ko-KR" sz="800">
                <a:ea typeface="맑은 고딕"/>
              </a:endParaRPr>
            </a:p>
            <a:p>
              <a:r>
                <a:rPr lang="ko-KR" altLang="en-US" sz="800">
                  <a:ea typeface="맑은 고딕"/>
                </a:rPr>
                <a:t>쪽지가 도착하였습니다.</a:t>
              </a:r>
            </a:p>
          </p:txBody>
        </p:sp>
        <p:sp>
          <p:nvSpPr>
            <p:cNvPr id="1002" name="타원 1001">
              <a:extLst>
                <a:ext uri="{FF2B5EF4-FFF2-40B4-BE49-F238E27FC236}">
                  <a16:creationId xmlns:a16="http://schemas.microsoft.com/office/drawing/2014/main" id="{43A967BA-F244-60F4-072C-5468F4E8EEE9}"/>
                </a:ext>
              </a:extLst>
            </p:cNvPr>
            <p:cNvSpPr/>
            <p:nvPr/>
          </p:nvSpPr>
          <p:spPr>
            <a:xfrm>
              <a:off x="7182500" y="4464002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003" name="그래픽 1002" descr="사용자 단색으로 채워진">
              <a:extLst>
                <a:ext uri="{FF2B5EF4-FFF2-40B4-BE49-F238E27FC236}">
                  <a16:creationId xmlns:a16="http://schemas.microsoft.com/office/drawing/2014/main" id="{AC9FCDA9-E391-46D4-54C2-E99DFAA67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209939" y="4491441"/>
              <a:ext cx="190424" cy="190424"/>
            </a:xfrm>
            <a:prstGeom prst="rect">
              <a:avLst/>
            </a:prstGeom>
          </p:spPr>
        </p:pic>
      </p:grpSp>
      <p:sp>
        <p:nvSpPr>
          <p:cNvPr id="1004" name="타원 48">
            <a:extLst>
              <a:ext uri="{FF2B5EF4-FFF2-40B4-BE49-F238E27FC236}">
                <a16:creationId xmlns:a16="http://schemas.microsoft.com/office/drawing/2014/main" id="{04198185-DB73-9A62-847F-038DE11B6FA2}"/>
              </a:ext>
            </a:extLst>
          </p:cNvPr>
          <p:cNvSpPr/>
          <p:nvPr/>
        </p:nvSpPr>
        <p:spPr>
          <a:xfrm>
            <a:off x="9017541" y="330748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1007" name="타원 19">
            <a:extLst>
              <a:ext uri="{FF2B5EF4-FFF2-40B4-BE49-F238E27FC236}">
                <a16:creationId xmlns:a16="http://schemas.microsoft.com/office/drawing/2014/main" id="{EC0C1598-048C-9422-6DDB-8C212825E160}"/>
              </a:ext>
            </a:extLst>
          </p:cNvPr>
          <p:cNvSpPr/>
          <p:nvPr/>
        </p:nvSpPr>
        <p:spPr>
          <a:xfrm>
            <a:off x="9051902" y="544606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359440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클라우드</a:t>
            </a:r>
            <a:endParaRPr lang="ko-KR" altLang="en-US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래픽 8" descr="닫기 단색으로 채워진">
            <a:extLst>
              <a:ext uri="{FF2B5EF4-FFF2-40B4-BE49-F238E27FC236}">
                <a16:creationId xmlns:a16="http://schemas.microsoft.com/office/drawing/2014/main" id="{8E91A9B1-F389-47A9-1500-D08AA035ED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7505" y="4323997"/>
            <a:ext cx="185247" cy="172110"/>
          </a:xfrm>
          <a:prstGeom prst="rect">
            <a:avLst/>
          </a:prstGeom>
        </p:spPr>
      </p:pic>
      <p:cxnSp>
        <p:nvCxnSpPr>
          <p:cNvPr id="4" name="직선 연결선[R] 18">
            <a:extLst>
              <a:ext uri="{FF2B5EF4-FFF2-40B4-BE49-F238E27FC236}">
                <a16:creationId xmlns:a16="http://schemas.microsoft.com/office/drawing/2014/main" id="{8E40FB49-894A-D37E-3BA7-7874898C0C82}"/>
              </a:ext>
            </a:extLst>
          </p:cNvPr>
          <p:cNvCxnSpPr>
            <a:cxnSpLocks/>
          </p:cNvCxnSpPr>
          <p:nvPr/>
        </p:nvCxnSpPr>
        <p:spPr>
          <a:xfrm>
            <a:off x="3480889" y="4590224"/>
            <a:ext cx="661901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56D581-BEA3-2C9F-521B-A7511D5E70D3}"/>
              </a:ext>
            </a:extLst>
          </p:cNvPr>
          <p:cNvSpPr txBox="1"/>
          <p:nvPr/>
        </p:nvSpPr>
        <p:spPr>
          <a:xfrm>
            <a:off x="5590117" y="4285599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삭제</a:t>
            </a:r>
            <a:endParaRPr lang="en-US" altLang="ko-KR" sz="1050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FDD79-54F4-2FBB-9574-FE567757B071}"/>
              </a:ext>
            </a:extLst>
          </p:cNvPr>
          <p:cNvSpPr txBox="1"/>
          <p:nvPr/>
        </p:nvSpPr>
        <p:spPr>
          <a:xfrm>
            <a:off x="4849632" y="4304043"/>
            <a:ext cx="740485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050">
                <a:solidFill>
                  <a:srgbClr val="3F3F3F"/>
                </a:solidFill>
                <a:ea typeface="맑은 고딕"/>
              </a:rPr>
              <a:t>업로드</a:t>
            </a:r>
            <a:endParaRPr lang="en-US" altLang="ko-KR" sz="1050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11" name="그래픽 10" descr="클라우드 동기화 단색으로 채워진">
            <a:extLst>
              <a:ext uri="{FF2B5EF4-FFF2-40B4-BE49-F238E27FC236}">
                <a16:creationId xmlns:a16="http://schemas.microsoft.com/office/drawing/2014/main" id="{FC9259D0-8650-321F-FCD4-3B73DCB522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03882" y="4255031"/>
            <a:ext cx="302419" cy="302419"/>
          </a:xfrm>
          <a:prstGeom prst="rect">
            <a:avLst/>
          </a:prstGeom>
        </p:spPr>
      </p:pic>
      <p:pic>
        <p:nvPicPr>
          <p:cNvPr id="12" name="그래픽 11" descr="클라우드에서 다운로드 단색으로 채워진">
            <a:extLst>
              <a:ext uri="{FF2B5EF4-FFF2-40B4-BE49-F238E27FC236}">
                <a16:creationId xmlns:a16="http://schemas.microsoft.com/office/drawing/2014/main" id="{872F688E-75BC-BDA7-A1EE-29A81BFBF39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82075" y="4255540"/>
            <a:ext cx="302419" cy="3024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440FC-A4B1-9340-4E01-8AF4B86077E4}"/>
              </a:ext>
            </a:extLst>
          </p:cNvPr>
          <p:cNvSpPr txBox="1"/>
          <p:nvPr/>
        </p:nvSpPr>
        <p:spPr>
          <a:xfrm>
            <a:off x="3828296" y="4304071"/>
            <a:ext cx="740485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050">
                <a:solidFill>
                  <a:srgbClr val="3F3F3F"/>
                </a:solidFill>
                <a:ea typeface="맑은 고딕"/>
              </a:rPr>
              <a:t>다운로드</a:t>
            </a:r>
            <a:endParaRPr lang="en-US" altLang="ko-KR" sz="1050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14" name="그래픽 13" descr="폴더 단색으로 채워진">
            <a:extLst>
              <a:ext uri="{FF2B5EF4-FFF2-40B4-BE49-F238E27FC236}">
                <a16:creationId xmlns:a16="http://schemas.microsoft.com/office/drawing/2014/main" id="{7AE90B05-4441-6CA1-DE8A-E9EBAAEF43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80949" y="6211740"/>
            <a:ext cx="861151" cy="861151"/>
          </a:xfrm>
          <a:prstGeom prst="rect">
            <a:avLst/>
          </a:prstGeom>
        </p:spPr>
      </p:pic>
      <p:pic>
        <p:nvPicPr>
          <p:cNvPr id="15" name="그림 14" descr="스크린샷, 그래픽, 폰트, 텍스트이(가) 표시된 사진&#10;&#10;자동 생성된 설명">
            <a:extLst>
              <a:ext uri="{FF2B5EF4-FFF2-40B4-BE49-F238E27FC236}">
                <a16:creationId xmlns:a16="http://schemas.microsoft.com/office/drawing/2014/main" id="{4082605A-6D88-BD0E-434A-1ACC47C8F2B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863" y="4953819"/>
            <a:ext cx="669170" cy="669170"/>
          </a:xfrm>
          <a:prstGeom prst="rect">
            <a:avLst/>
          </a:prstGeom>
        </p:spPr>
      </p:pic>
      <p:pic>
        <p:nvPicPr>
          <p:cNvPr id="16" name="그림 15" descr="스크린샷, 일렉트릭 블루, 그래픽, 상징이(가) 표시된 사진&#10;&#10;자동 생성된 설명">
            <a:extLst>
              <a:ext uri="{FF2B5EF4-FFF2-40B4-BE49-F238E27FC236}">
                <a16:creationId xmlns:a16="http://schemas.microsoft.com/office/drawing/2014/main" id="{5881B49D-E527-0190-EB7C-4096D7B276D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999" y="4868778"/>
            <a:ext cx="812590" cy="812590"/>
          </a:xfrm>
          <a:prstGeom prst="rect">
            <a:avLst/>
          </a:prstGeom>
        </p:spPr>
      </p:pic>
      <p:pic>
        <p:nvPicPr>
          <p:cNvPr id="17" name="그림 16" descr="상징, 그래픽, 폰트, 스크린샷이(가) 표시된 사진&#10;&#10;자동 생성된 설명">
            <a:extLst>
              <a:ext uri="{FF2B5EF4-FFF2-40B4-BE49-F238E27FC236}">
                <a16:creationId xmlns:a16="http://schemas.microsoft.com/office/drawing/2014/main" id="{34F7C47C-9264-196B-E73A-8C756B4E4BE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015" y="4911896"/>
            <a:ext cx="812590" cy="812590"/>
          </a:xfrm>
          <a:prstGeom prst="rect">
            <a:avLst/>
          </a:prstGeom>
        </p:spPr>
      </p:pic>
      <p:pic>
        <p:nvPicPr>
          <p:cNvPr id="18" name="그림 17" descr="텍스트, 스크린샷, 그래픽, 폰트이(가) 표시된 사진&#10;&#10;자동 생성된 설명">
            <a:extLst>
              <a:ext uri="{FF2B5EF4-FFF2-40B4-BE49-F238E27FC236}">
                <a16:creationId xmlns:a16="http://schemas.microsoft.com/office/drawing/2014/main" id="{BA5D142D-F932-E933-A9AA-4F8FBCED29A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28" y="6166707"/>
            <a:ext cx="874890" cy="874890"/>
          </a:xfrm>
          <a:prstGeom prst="rect">
            <a:avLst/>
          </a:prstGeom>
        </p:spPr>
      </p:pic>
      <p:pic>
        <p:nvPicPr>
          <p:cNvPr id="19" name="그림 18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35DC846B-D4D2-1585-27E1-DC4AFD531A8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318" y="4902370"/>
            <a:ext cx="812590" cy="81259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6CE00B0-49E2-97FE-1EAD-F1B185BCC21B}"/>
              </a:ext>
            </a:extLst>
          </p:cNvPr>
          <p:cNvSpPr/>
          <p:nvPr/>
        </p:nvSpPr>
        <p:spPr>
          <a:xfrm>
            <a:off x="2018759" y="3961630"/>
            <a:ext cx="1402126" cy="18313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901471-6CA1-F6F0-619C-C0AB5DA5E890}"/>
              </a:ext>
            </a:extLst>
          </p:cNvPr>
          <p:cNvSpPr txBox="1"/>
          <p:nvPr/>
        </p:nvSpPr>
        <p:spPr>
          <a:xfrm>
            <a:off x="1997124" y="3693510"/>
            <a:ext cx="131236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solidFill>
                  <a:srgbClr val="3F3F3F"/>
                </a:solidFill>
                <a:ea typeface="맑은 고딕"/>
              </a:rPr>
              <a:t>부서 클라우드</a:t>
            </a:r>
            <a:endParaRPr lang="en-US" altLang="ko-KR" sz="1100" b="1">
              <a:solidFill>
                <a:srgbClr val="3F3F3F"/>
              </a:solidFill>
              <a:ea typeface="맑은 고딕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2DC2FC7-0EA6-57A4-88F4-E27DF80450B0}"/>
              </a:ext>
            </a:extLst>
          </p:cNvPr>
          <p:cNvGrpSpPr/>
          <p:nvPr/>
        </p:nvGrpSpPr>
        <p:grpSpPr>
          <a:xfrm>
            <a:off x="5141985" y="6053977"/>
            <a:ext cx="1203409" cy="1203409"/>
            <a:chOff x="1462401" y="2542266"/>
            <a:chExt cx="1203409" cy="120340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8C558E-DE4C-AB76-9BB5-F06F7D869E5A}"/>
                </a:ext>
              </a:extLst>
            </p:cNvPr>
            <p:cNvSpPr txBox="1"/>
            <p:nvPr/>
          </p:nvSpPr>
          <p:spPr>
            <a:xfrm>
              <a:off x="1651496" y="3458370"/>
              <a:ext cx="855132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50" err="1">
                  <a:solidFill>
                    <a:srgbClr val="3F3F3F"/>
                  </a:solidFill>
                  <a:ea typeface="맑은 고딕"/>
                </a:rPr>
                <a:t>산물출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.doc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6558E25-84C1-D7CD-D280-8241857E4909}"/>
                </a:ext>
              </a:extLst>
            </p:cNvPr>
            <p:cNvSpPr/>
            <p:nvPr/>
          </p:nvSpPr>
          <p:spPr>
            <a:xfrm>
              <a:off x="1462401" y="2542266"/>
              <a:ext cx="1203409" cy="1203409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8933759-33C4-E203-EDC9-B29B9C84327F}"/>
                </a:ext>
              </a:extLst>
            </p:cNvPr>
            <p:cNvSpPr/>
            <p:nvPr/>
          </p:nvSpPr>
          <p:spPr>
            <a:xfrm>
              <a:off x="1551453" y="2608152"/>
              <a:ext cx="216231" cy="216231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래픽 26" descr="확인 표시 단색으로 채워진">
              <a:extLst>
                <a:ext uri="{FF2B5EF4-FFF2-40B4-BE49-F238E27FC236}">
                  <a16:creationId xmlns:a16="http://schemas.microsoft.com/office/drawing/2014/main" id="{AC0C5D90-C5A3-CFF4-5B36-C2BCDF6DB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586686" y="2637498"/>
              <a:ext cx="157953" cy="157953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D71CA39-3BAC-965E-FFBF-E327833610A3}"/>
              </a:ext>
            </a:extLst>
          </p:cNvPr>
          <p:cNvGrpSpPr/>
          <p:nvPr/>
        </p:nvGrpSpPr>
        <p:grpSpPr>
          <a:xfrm>
            <a:off x="3678923" y="4724898"/>
            <a:ext cx="1203409" cy="1203409"/>
            <a:chOff x="1462401" y="2542266"/>
            <a:chExt cx="1203409" cy="120340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DB4FCE-E13F-29F6-8067-A029E4506BE4}"/>
                </a:ext>
              </a:extLst>
            </p:cNvPr>
            <p:cNvSpPr txBox="1"/>
            <p:nvPr/>
          </p:nvSpPr>
          <p:spPr>
            <a:xfrm>
              <a:off x="1651496" y="3458370"/>
              <a:ext cx="855132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50" err="1">
                  <a:solidFill>
                    <a:srgbClr val="3F3F3F"/>
                  </a:solidFill>
                  <a:ea typeface="맑은 고딕"/>
                </a:rPr>
                <a:t>산물출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.doc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083B7DA-0507-8A88-A8AE-BF67F798A753}"/>
                </a:ext>
              </a:extLst>
            </p:cNvPr>
            <p:cNvSpPr/>
            <p:nvPr/>
          </p:nvSpPr>
          <p:spPr>
            <a:xfrm>
              <a:off x="1462401" y="2542266"/>
              <a:ext cx="1203409" cy="1203409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41E20BA-B968-8D94-F562-69593C87FA7F}"/>
                </a:ext>
              </a:extLst>
            </p:cNvPr>
            <p:cNvSpPr/>
            <p:nvPr/>
          </p:nvSpPr>
          <p:spPr>
            <a:xfrm>
              <a:off x="1551453" y="2608152"/>
              <a:ext cx="216231" cy="216231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래픽 31" descr="확인 표시 단색으로 채워진">
              <a:extLst>
                <a:ext uri="{FF2B5EF4-FFF2-40B4-BE49-F238E27FC236}">
                  <a16:creationId xmlns:a16="http://schemas.microsoft.com/office/drawing/2014/main" id="{54971A5F-F17D-CE78-968F-5679FA6AF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586686" y="2637498"/>
              <a:ext cx="157953" cy="157953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E441A31-4121-CEDA-841D-540143659C43}"/>
              </a:ext>
            </a:extLst>
          </p:cNvPr>
          <p:cNvGrpSpPr/>
          <p:nvPr/>
        </p:nvGrpSpPr>
        <p:grpSpPr>
          <a:xfrm>
            <a:off x="5168490" y="4724898"/>
            <a:ext cx="1203409" cy="1203409"/>
            <a:chOff x="1462401" y="2542266"/>
            <a:chExt cx="1203409" cy="120340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311269-3FDC-5327-1C24-998CE2636339}"/>
                </a:ext>
              </a:extLst>
            </p:cNvPr>
            <p:cNvSpPr txBox="1"/>
            <p:nvPr/>
          </p:nvSpPr>
          <p:spPr>
            <a:xfrm>
              <a:off x="1651496" y="3458370"/>
              <a:ext cx="855132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50" err="1">
                  <a:solidFill>
                    <a:srgbClr val="3F3F3F"/>
                  </a:solidFill>
                  <a:ea typeface="맑은 고딕"/>
                </a:rPr>
                <a:t>산물출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.doc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04627FBB-7EFF-9CDB-71E5-8A92F34B1B2B}"/>
                </a:ext>
              </a:extLst>
            </p:cNvPr>
            <p:cNvSpPr/>
            <p:nvPr/>
          </p:nvSpPr>
          <p:spPr>
            <a:xfrm>
              <a:off x="1462401" y="2542266"/>
              <a:ext cx="1203409" cy="1203409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E47A2D90-B0C5-6779-A740-0B9C0BBA46E8}"/>
                </a:ext>
              </a:extLst>
            </p:cNvPr>
            <p:cNvSpPr/>
            <p:nvPr/>
          </p:nvSpPr>
          <p:spPr>
            <a:xfrm>
              <a:off x="1551453" y="2608152"/>
              <a:ext cx="216231" cy="216231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래픽 36" descr="확인 표시 단색으로 채워진">
              <a:extLst>
                <a:ext uri="{FF2B5EF4-FFF2-40B4-BE49-F238E27FC236}">
                  <a16:creationId xmlns:a16="http://schemas.microsoft.com/office/drawing/2014/main" id="{4BFB4A50-3A43-1B7D-9770-894CCCEF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586686" y="2637498"/>
              <a:ext cx="157953" cy="157953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CBC2A99-0E1A-ADA9-7E72-10AE4069E4CD}"/>
              </a:ext>
            </a:extLst>
          </p:cNvPr>
          <p:cNvGrpSpPr/>
          <p:nvPr/>
        </p:nvGrpSpPr>
        <p:grpSpPr>
          <a:xfrm>
            <a:off x="6658057" y="4724898"/>
            <a:ext cx="1203409" cy="1203409"/>
            <a:chOff x="1462401" y="2542266"/>
            <a:chExt cx="1203409" cy="12034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0D38E8-B191-CEA3-5707-18A697B0A0E5}"/>
                </a:ext>
              </a:extLst>
            </p:cNvPr>
            <p:cNvSpPr txBox="1"/>
            <p:nvPr/>
          </p:nvSpPr>
          <p:spPr>
            <a:xfrm>
              <a:off x="1651496" y="3458370"/>
              <a:ext cx="855132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50" err="1">
                  <a:solidFill>
                    <a:srgbClr val="3F3F3F"/>
                  </a:solidFill>
                  <a:ea typeface="맑은 고딕"/>
                </a:rPr>
                <a:t>산물출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.doc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22B2B36-C6B4-EE27-DF01-DDEEDBBFD125}"/>
                </a:ext>
              </a:extLst>
            </p:cNvPr>
            <p:cNvSpPr/>
            <p:nvPr/>
          </p:nvSpPr>
          <p:spPr>
            <a:xfrm>
              <a:off x="1462401" y="2542266"/>
              <a:ext cx="1203409" cy="1203409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31A163DA-9970-070D-48F1-0559ECCA2557}"/>
                </a:ext>
              </a:extLst>
            </p:cNvPr>
            <p:cNvSpPr/>
            <p:nvPr/>
          </p:nvSpPr>
          <p:spPr>
            <a:xfrm>
              <a:off x="1551453" y="2608152"/>
              <a:ext cx="216231" cy="216231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래픽 41" descr="확인 표시 단색으로 채워진">
              <a:extLst>
                <a:ext uri="{FF2B5EF4-FFF2-40B4-BE49-F238E27FC236}">
                  <a16:creationId xmlns:a16="http://schemas.microsoft.com/office/drawing/2014/main" id="{919994C3-673B-48A3-3E2B-52F6C3B0A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586686" y="2637498"/>
              <a:ext cx="157953" cy="157953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261EA50-4401-B65E-02F5-E408E3B827DC}"/>
              </a:ext>
            </a:extLst>
          </p:cNvPr>
          <p:cNvGrpSpPr/>
          <p:nvPr/>
        </p:nvGrpSpPr>
        <p:grpSpPr>
          <a:xfrm>
            <a:off x="8147625" y="4724898"/>
            <a:ext cx="1203409" cy="1203409"/>
            <a:chOff x="1462401" y="2542266"/>
            <a:chExt cx="1203409" cy="120340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A1F8C9-26D2-415D-B3F1-CF166D9C29E3}"/>
                </a:ext>
              </a:extLst>
            </p:cNvPr>
            <p:cNvSpPr txBox="1"/>
            <p:nvPr/>
          </p:nvSpPr>
          <p:spPr>
            <a:xfrm>
              <a:off x="1651496" y="3458370"/>
              <a:ext cx="855132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50" err="1">
                  <a:solidFill>
                    <a:srgbClr val="3F3F3F"/>
                  </a:solidFill>
                  <a:ea typeface="맑은 고딕"/>
                </a:rPr>
                <a:t>산물출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.doc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0D254142-338C-183B-5320-68586C905D56}"/>
                </a:ext>
              </a:extLst>
            </p:cNvPr>
            <p:cNvSpPr/>
            <p:nvPr/>
          </p:nvSpPr>
          <p:spPr>
            <a:xfrm>
              <a:off x="1462401" y="2542266"/>
              <a:ext cx="1203409" cy="1203409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E2532D9E-E66F-63CB-49EA-424B4B13D9E0}"/>
                </a:ext>
              </a:extLst>
            </p:cNvPr>
            <p:cNvSpPr/>
            <p:nvPr/>
          </p:nvSpPr>
          <p:spPr>
            <a:xfrm>
              <a:off x="1551453" y="2608152"/>
              <a:ext cx="216231" cy="216231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래픽 46" descr="확인 표시 단색으로 채워진">
              <a:extLst>
                <a:ext uri="{FF2B5EF4-FFF2-40B4-BE49-F238E27FC236}">
                  <a16:creationId xmlns:a16="http://schemas.microsoft.com/office/drawing/2014/main" id="{E91A015E-03A9-5342-6DE2-7F7D87166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586686" y="2637498"/>
              <a:ext cx="157953" cy="157953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1094E64-0605-71B9-EADF-4CA5B1FCB5A2}"/>
              </a:ext>
            </a:extLst>
          </p:cNvPr>
          <p:cNvGrpSpPr/>
          <p:nvPr/>
        </p:nvGrpSpPr>
        <p:grpSpPr>
          <a:xfrm>
            <a:off x="3692266" y="6042834"/>
            <a:ext cx="1203409" cy="1203409"/>
            <a:chOff x="1462401" y="2542266"/>
            <a:chExt cx="1203409" cy="120340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CCE44D-9D31-6995-6707-961C1E84F8BC}"/>
                </a:ext>
              </a:extLst>
            </p:cNvPr>
            <p:cNvSpPr txBox="1"/>
            <p:nvPr/>
          </p:nvSpPr>
          <p:spPr>
            <a:xfrm>
              <a:off x="1651496" y="3458370"/>
              <a:ext cx="855132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50" err="1">
                  <a:solidFill>
                    <a:srgbClr val="3F3F3F"/>
                  </a:solidFill>
                  <a:ea typeface="맑은 고딕"/>
                </a:rPr>
                <a:t>산물출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.doc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F2B0C00-8F43-84EE-229B-02FBE7589E2C}"/>
                </a:ext>
              </a:extLst>
            </p:cNvPr>
            <p:cNvSpPr/>
            <p:nvPr/>
          </p:nvSpPr>
          <p:spPr>
            <a:xfrm>
              <a:off x="1462401" y="2542266"/>
              <a:ext cx="1203409" cy="1203409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65DD0887-C266-A6B2-F2D1-590A9A82315D}"/>
                </a:ext>
              </a:extLst>
            </p:cNvPr>
            <p:cNvSpPr/>
            <p:nvPr/>
          </p:nvSpPr>
          <p:spPr>
            <a:xfrm>
              <a:off x="1551453" y="2608152"/>
              <a:ext cx="216231" cy="216231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래픽 51" descr="확인 표시 단색으로 채워진">
              <a:extLst>
                <a:ext uri="{FF2B5EF4-FFF2-40B4-BE49-F238E27FC236}">
                  <a16:creationId xmlns:a16="http://schemas.microsoft.com/office/drawing/2014/main" id="{5C125C46-8734-E8E7-4874-453365EAA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586686" y="2637498"/>
              <a:ext cx="157953" cy="157953"/>
            </a:xfrm>
            <a:prstGeom prst="rect">
              <a:avLst/>
            </a:prstGeom>
          </p:spPr>
        </p:pic>
      </p:grpSp>
      <p:cxnSp>
        <p:nvCxnSpPr>
          <p:cNvPr id="53" name="직선 연결선[R] 14">
            <a:extLst>
              <a:ext uri="{FF2B5EF4-FFF2-40B4-BE49-F238E27FC236}">
                <a16:creationId xmlns:a16="http://schemas.microsoft.com/office/drawing/2014/main" id="{6D4B027E-C718-E133-932E-060E962B137E}"/>
              </a:ext>
            </a:extLst>
          </p:cNvPr>
          <p:cNvCxnSpPr>
            <a:cxnSpLocks/>
          </p:cNvCxnSpPr>
          <p:nvPr/>
        </p:nvCxnSpPr>
        <p:spPr>
          <a:xfrm>
            <a:off x="3480889" y="3678963"/>
            <a:ext cx="0" cy="510670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27A4432-5E7F-FF42-D7E3-7A0B853559F2}"/>
              </a:ext>
            </a:extLst>
          </p:cNvPr>
          <p:cNvGrpSpPr/>
          <p:nvPr/>
        </p:nvGrpSpPr>
        <p:grpSpPr>
          <a:xfrm>
            <a:off x="2071181" y="4663755"/>
            <a:ext cx="1356697" cy="2131237"/>
            <a:chOff x="1280215" y="2145911"/>
            <a:chExt cx="1356697" cy="213123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B61DE5A-6852-3601-1D9B-64DFB5D1E65E}"/>
                </a:ext>
              </a:extLst>
            </p:cNvPr>
            <p:cNvGrpSpPr/>
            <p:nvPr/>
          </p:nvGrpSpPr>
          <p:grpSpPr>
            <a:xfrm>
              <a:off x="1305947" y="2145911"/>
              <a:ext cx="1330965" cy="2131237"/>
              <a:chOff x="370418" y="2361136"/>
              <a:chExt cx="1003075" cy="2152556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03F8706-6935-C238-5D71-5336244943BB}"/>
                  </a:ext>
                </a:extLst>
              </p:cNvPr>
              <p:cNvSpPr txBox="1"/>
              <p:nvPr/>
            </p:nvSpPr>
            <p:spPr>
              <a:xfrm>
                <a:off x="370418" y="2361136"/>
                <a:ext cx="837553" cy="26422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050" b="1">
                    <a:solidFill>
                      <a:srgbClr val="3F3F3F"/>
                    </a:solidFill>
                    <a:ea typeface="맑은 고딕"/>
                  </a:rPr>
                  <a:t>부서 클라우드</a:t>
                </a:r>
                <a:endParaRPr lang="en-US" altLang="ko-KR" sz="1050" b="1">
                  <a:solidFill>
                    <a:srgbClr val="3F3F3F"/>
                  </a:solidFill>
                  <a:ea typeface="맑은 고딕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3E327A-7BDD-9C3E-FA36-C621A000D0C9}"/>
                  </a:ext>
                </a:extLst>
              </p:cNvPr>
              <p:cNvSpPr txBox="1"/>
              <p:nvPr/>
            </p:nvSpPr>
            <p:spPr>
              <a:xfrm>
                <a:off x="490765" y="3998036"/>
                <a:ext cx="648072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900" b="1" err="1">
                    <a:solidFill>
                      <a:srgbClr val="3F3F3F"/>
                    </a:solidFill>
                    <a:ea typeface="맑은 고딕"/>
                  </a:rPr>
                  <a:t>거래처</a:t>
                </a:r>
                <a:endParaRPr kumimoji="1" lang="ko-KR" altLang="en-US" sz="900" b="1">
                  <a:solidFill>
                    <a:srgbClr val="3F3F3F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28D14D-3BDC-7A70-5D1F-421C53170E47}"/>
                  </a:ext>
                </a:extLst>
              </p:cNvPr>
              <p:cNvSpPr txBox="1"/>
              <p:nvPr/>
            </p:nvSpPr>
            <p:spPr>
              <a:xfrm>
                <a:off x="490765" y="4280551"/>
                <a:ext cx="776066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900" b="1" err="1">
                    <a:solidFill>
                      <a:srgbClr val="3F3F3F"/>
                    </a:solidFill>
                    <a:ea typeface="맑은 고딕"/>
                  </a:rPr>
                  <a:t>협력업체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E4BDE73-9A3F-1188-7467-689B932AA6A2}"/>
                  </a:ext>
                </a:extLst>
              </p:cNvPr>
              <p:cNvSpPr txBox="1"/>
              <p:nvPr/>
            </p:nvSpPr>
            <p:spPr>
              <a:xfrm>
                <a:off x="490765" y="3727046"/>
                <a:ext cx="882728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900" b="1">
                    <a:solidFill>
                      <a:srgbClr val="3F3F3F"/>
                    </a:solidFill>
                    <a:ea typeface="맑은 고딕"/>
                  </a:rPr>
                  <a:t>새 </a:t>
                </a:r>
                <a:r>
                  <a:rPr lang="en-US" altLang="ko-KR" sz="900" b="1" err="1">
                    <a:solidFill>
                      <a:srgbClr val="3F3F3F"/>
                    </a:solidFill>
                    <a:ea typeface="맑은 고딕"/>
                  </a:rPr>
                  <a:t>폴더</a:t>
                </a:r>
                <a:endParaRPr lang="en-US" altLang="ko-KR" sz="900" b="1">
                  <a:solidFill>
                    <a:srgbClr val="3F3F3F"/>
                  </a:solidFill>
                  <a:ea typeface="맑은 고딕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7CEDDA7-BE97-6A83-40AA-871FED04E445}"/>
                  </a:ext>
                </a:extLst>
              </p:cNvPr>
              <p:cNvSpPr txBox="1"/>
              <p:nvPr/>
            </p:nvSpPr>
            <p:spPr>
              <a:xfrm>
                <a:off x="391964" y="3468637"/>
                <a:ext cx="837553" cy="26422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050" b="1">
                    <a:solidFill>
                      <a:srgbClr val="3F3F3F"/>
                    </a:solidFill>
                    <a:ea typeface="맑은 고딕"/>
                  </a:rPr>
                  <a:t>My Cloud</a:t>
                </a:r>
                <a:endParaRPr lang="en-US" altLang="ko-KR" sz="1050" b="1">
                  <a:solidFill>
                    <a:srgbClr val="3F3F3F"/>
                  </a:solidFill>
                  <a:ea typeface="맑은 고딕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AD70E72-99FC-0F9F-1F17-600610AE5859}"/>
                  </a:ext>
                </a:extLst>
              </p:cNvPr>
              <p:cNvSpPr txBox="1"/>
              <p:nvPr/>
            </p:nvSpPr>
            <p:spPr>
              <a:xfrm>
                <a:off x="490765" y="2838239"/>
                <a:ext cx="648072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900" b="1">
                    <a:solidFill>
                      <a:srgbClr val="3F3F3F"/>
                    </a:solidFill>
                    <a:ea typeface="맑은 고딕"/>
                  </a:rPr>
                  <a:t>데이터 사전</a:t>
                </a:r>
                <a:endParaRPr kumimoji="1" lang="ko-KR" altLang="en-US" sz="900" b="1">
                  <a:solidFill>
                    <a:srgbClr val="3F3F3F"/>
                  </a:solidFill>
                </a:endParaRPr>
              </a:p>
            </p:txBody>
          </p:sp>
          <p:sp>
            <p:nvSpPr>
              <p:cNvPr id="960" name="TextBox 959">
                <a:extLst>
                  <a:ext uri="{FF2B5EF4-FFF2-40B4-BE49-F238E27FC236}">
                    <a16:creationId xmlns:a16="http://schemas.microsoft.com/office/drawing/2014/main" id="{6098E063-5E4D-B8C8-1F22-904D23007CA9}"/>
                  </a:ext>
                </a:extLst>
              </p:cNvPr>
              <p:cNvSpPr txBox="1"/>
              <p:nvPr/>
            </p:nvSpPr>
            <p:spPr>
              <a:xfrm>
                <a:off x="490765" y="3120754"/>
                <a:ext cx="776066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900" b="1">
                    <a:solidFill>
                      <a:srgbClr val="3F3F3F"/>
                    </a:solidFill>
                    <a:ea typeface="맑은 고딕"/>
                  </a:rPr>
                  <a:t>기타</a:t>
                </a:r>
                <a:endParaRPr lang="en-US" altLang="ko-KR" sz="900" b="1">
                  <a:solidFill>
                    <a:srgbClr val="3F3F3F"/>
                  </a:solidFill>
                  <a:ea typeface="맑은 고딕"/>
                </a:endParaRPr>
              </a:p>
            </p:txBody>
          </p:sp>
          <p:sp>
            <p:nvSpPr>
              <p:cNvPr id="961" name="TextBox 960">
                <a:extLst>
                  <a:ext uri="{FF2B5EF4-FFF2-40B4-BE49-F238E27FC236}">
                    <a16:creationId xmlns:a16="http://schemas.microsoft.com/office/drawing/2014/main" id="{1E99E830-37C2-AE5B-9A49-B69E84D4A2D1}"/>
                  </a:ext>
                </a:extLst>
              </p:cNvPr>
              <p:cNvSpPr txBox="1"/>
              <p:nvPr/>
            </p:nvSpPr>
            <p:spPr>
              <a:xfrm>
                <a:off x="490765" y="2567249"/>
                <a:ext cx="882728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900" b="1">
                    <a:solidFill>
                      <a:srgbClr val="3F3F3F"/>
                    </a:solidFill>
                    <a:ea typeface="맑은 고딕"/>
                  </a:rPr>
                  <a:t>개발팀 양식함</a:t>
                </a:r>
                <a:endParaRPr lang="en-US" altLang="ko-KR" sz="900" b="1">
                  <a:solidFill>
                    <a:srgbClr val="3F3F3F"/>
                  </a:solidFill>
                  <a:ea typeface="맑은 고딕"/>
                </a:endParaRPr>
              </a:p>
            </p:txBody>
          </p:sp>
        </p:grpSp>
        <p:pic>
          <p:nvPicPr>
            <p:cNvPr id="56" name="그림 66">
              <a:extLst>
                <a:ext uri="{FF2B5EF4-FFF2-40B4-BE49-F238E27FC236}">
                  <a16:creationId xmlns:a16="http://schemas.microsoft.com/office/drawing/2014/main" id="{FAB439E3-9D7F-724F-EE15-2BBA816AC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flipH="1">
              <a:off x="1280215" y="2237563"/>
              <a:ext cx="108642" cy="102609"/>
            </a:xfrm>
            <a:prstGeom prst="rect">
              <a:avLst/>
            </a:prstGeom>
          </p:spPr>
        </p:pic>
        <p:pic>
          <p:nvPicPr>
            <p:cNvPr id="57" name="그림 66">
              <a:extLst>
                <a:ext uri="{FF2B5EF4-FFF2-40B4-BE49-F238E27FC236}">
                  <a16:creationId xmlns:a16="http://schemas.microsoft.com/office/drawing/2014/main" id="{7CF455F2-ED36-C42C-29EB-F5E48C51A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flipH="1">
              <a:off x="1280215" y="3326865"/>
              <a:ext cx="108642" cy="102609"/>
            </a:xfrm>
            <a:prstGeom prst="rect">
              <a:avLst/>
            </a:prstGeom>
          </p:spPr>
        </p:pic>
      </p:grpSp>
      <p:sp>
        <p:nvSpPr>
          <p:cNvPr id="962" name="TextBox 961">
            <a:extLst>
              <a:ext uri="{FF2B5EF4-FFF2-40B4-BE49-F238E27FC236}">
                <a16:creationId xmlns:a16="http://schemas.microsoft.com/office/drawing/2014/main" id="{6377D56C-7180-6B1A-AAB8-766B29E1C44C}"/>
              </a:ext>
            </a:extLst>
          </p:cNvPr>
          <p:cNvSpPr txBox="1"/>
          <p:nvPr/>
        </p:nvSpPr>
        <p:spPr>
          <a:xfrm>
            <a:off x="3537907" y="3821673"/>
            <a:ext cx="167546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solidFill>
                  <a:srgbClr val="3F3F3F"/>
                </a:solidFill>
                <a:ea typeface="맑은 고딕"/>
              </a:rPr>
              <a:t>My Cloud</a:t>
            </a:r>
          </a:p>
        </p:txBody>
      </p:sp>
      <p:sp>
        <p:nvSpPr>
          <p:cNvPr id="963" name="사각형: 둥근 모서리 962">
            <a:extLst>
              <a:ext uri="{FF2B5EF4-FFF2-40B4-BE49-F238E27FC236}">
                <a16:creationId xmlns:a16="http://schemas.microsoft.com/office/drawing/2014/main" id="{76350B6F-ECE2-B3B7-D702-3EE1F666C83B}"/>
              </a:ext>
            </a:extLst>
          </p:cNvPr>
          <p:cNvSpPr/>
          <p:nvPr/>
        </p:nvSpPr>
        <p:spPr>
          <a:xfrm>
            <a:off x="2018759" y="4422320"/>
            <a:ext cx="1402126" cy="18313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4" name="TextBox 963">
            <a:extLst>
              <a:ext uri="{FF2B5EF4-FFF2-40B4-BE49-F238E27FC236}">
                <a16:creationId xmlns:a16="http://schemas.microsoft.com/office/drawing/2014/main" id="{249EAE02-4618-7F40-77DF-620C184B558B}"/>
              </a:ext>
            </a:extLst>
          </p:cNvPr>
          <p:cNvSpPr txBox="1"/>
          <p:nvPr/>
        </p:nvSpPr>
        <p:spPr>
          <a:xfrm>
            <a:off x="1997124" y="4154200"/>
            <a:ext cx="101650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100" b="1">
                <a:solidFill>
                  <a:srgbClr val="3F3F3F"/>
                </a:solidFill>
                <a:ea typeface="맑은 고딕"/>
              </a:rPr>
              <a:t>My Cloud</a:t>
            </a:r>
          </a:p>
        </p:txBody>
      </p: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809AF604-C4C5-CCA5-F4BA-83952430EDEE}"/>
              </a:ext>
            </a:extLst>
          </p:cNvPr>
          <p:cNvGrpSpPr/>
          <p:nvPr/>
        </p:nvGrpSpPr>
        <p:grpSpPr>
          <a:xfrm>
            <a:off x="855524" y="3238500"/>
            <a:ext cx="9248519" cy="5560672"/>
            <a:chOff x="128569" y="1036669"/>
            <a:chExt cx="9248519" cy="5560672"/>
          </a:xfrm>
        </p:grpSpPr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C8CFE6F6-7482-FAB4-5B7A-70C06586E8A4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67" name="직선 연결선[R] 14">
              <a:extLst>
                <a:ext uri="{FF2B5EF4-FFF2-40B4-BE49-F238E27FC236}">
                  <a16:creationId xmlns:a16="http://schemas.microsoft.com/office/drawing/2014/main" id="{C365BCD8-6E26-ABCC-FD7A-0109FE4DBADC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68" name="그래픽 967" descr="종 단색으로 채워진">
              <a:extLst>
                <a:ext uri="{FF2B5EF4-FFF2-40B4-BE49-F238E27FC236}">
                  <a16:creationId xmlns:a16="http://schemas.microsoft.com/office/drawing/2014/main" id="{E9DF1A35-E491-8AD4-2AB9-EA51AD325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A56425DC-5313-7DD0-589A-C655668C0928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70" name="그림 969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9160EA08-B462-E8E7-61F0-359CF20CE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971" name="직선 연결선[R] 18">
              <a:extLst>
                <a:ext uri="{FF2B5EF4-FFF2-40B4-BE49-F238E27FC236}">
                  <a16:creationId xmlns:a16="http://schemas.microsoft.com/office/drawing/2014/main" id="{788743D8-684F-8E58-0205-56B54D6D1C52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2" name="모서리가 둥근 직사각형 21">
              <a:extLst>
                <a:ext uri="{FF2B5EF4-FFF2-40B4-BE49-F238E27FC236}">
                  <a16:creationId xmlns:a16="http://schemas.microsoft.com/office/drawing/2014/main" id="{49497543-77FF-67F0-DAF2-33835C09E588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73" name="모서리가 둥근 직사각형 23">
              <a:extLst>
                <a:ext uri="{FF2B5EF4-FFF2-40B4-BE49-F238E27FC236}">
                  <a16:creationId xmlns:a16="http://schemas.microsoft.com/office/drawing/2014/main" id="{1C4D04F4-7FC1-729D-ABAB-C65A6812041A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74" name="직선 연결선[R] 24">
              <a:extLst>
                <a:ext uri="{FF2B5EF4-FFF2-40B4-BE49-F238E27FC236}">
                  <a16:creationId xmlns:a16="http://schemas.microsoft.com/office/drawing/2014/main" id="{9E347D2E-D236-18EC-510D-733B1C1B0A76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5" name="TextBox 974">
              <a:extLst>
                <a:ext uri="{FF2B5EF4-FFF2-40B4-BE49-F238E27FC236}">
                  <a16:creationId xmlns:a16="http://schemas.microsoft.com/office/drawing/2014/main" id="{373ABC9E-874A-CEB2-D188-563F7E07C4C5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F3551427-A2F3-9DDD-B05E-2452EC4A6B67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977" name="그래픽 976" descr="돋보기 단색으로 채워진">
              <a:extLst>
                <a:ext uri="{FF2B5EF4-FFF2-40B4-BE49-F238E27FC236}">
                  <a16:creationId xmlns:a16="http://schemas.microsoft.com/office/drawing/2014/main" id="{07B8864E-2087-642F-66C0-F5BE23D33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978" name="그룹 977">
              <a:extLst>
                <a:ext uri="{FF2B5EF4-FFF2-40B4-BE49-F238E27FC236}">
                  <a16:creationId xmlns:a16="http://schemas.microsoft.com/office/drawing/2014/main" id="{F2593893-57CC-1C3E-C407-C64B29DC3BB3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993" name="TextBox 992">
                <a:extLst>
                  <a:ext uri="{FF2B5EF4-FFF2-40B4-BE49-F238E27FC236}">
                    <a16:creationId xmlns:a16="http://schemas.microsoft.com/office/drawing/2014/main" id="{5A8C7E87-FB1B-D951-2CC5-A0E5860DBC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94" name="TextBox 993">
                <a:extLst>
                  <a:ext uri="{FF2B5EF4-FFF2-40B4-BE49-F238E27FC236}">
                    <a16:creationId xmlns:a16="http://schemas.microsoft.com/office/drawing/2014/main" id="{447C4869-19C9-8021-50F4-EEA6AF2A79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95" name="TextBox 994">
                <a:extLst>
                  <a:ext uri="{FF2B5EF4-FFF2-40B4-BE49-F238E27FC236}">
                    <a16:creationId xmlns:a16="http://schemas.microsoft.com/office/drawing/2014/main" id="{72266164-C198-45D0-D110-501815EAD0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6" name="TextBox 995">
                <a:extLst>
                  <a:ext uri="{FF2B5EF4-FFF2-40B4-BE49-F238E27FC236}">
                    <a16:creationId xmlns:a16="http://schemas.microsoft.com/office/drawing/2014/main" id="{66DB94A8-7C19-3A21-7DFE-C42C54C7D7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7" name="TextBox 996">
                <a:extLst>
                  <a:ext uri="{FF2B5EF4-FFF2-40B4-BE49-F238E27FC236}">
                    <a16:creationId xmlns:a16="http://schemas.microsoft.com/office/drawing/2014/main" id="{18EC0CD6-5581-1C9F-34D6-41974FA84B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8" name="TextBox 997">
                <a:extLst>
                  <a:ext uri="{FF2B5EF4-FFF2-40B4-BE49-F238E27FC236}">
                    <a16:creationId xmlns:a16="http://schemas.microsoft.com/office/drawing/2014/main" id="{E377EE81-B4D0-AE63-58E6-4F1453779D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9" name="TextBox 998">
                <a:extLst>
                  <a:ext uri="{FF2B5EF4-FFF2-40B4-BE49-F238E27FC236}">
                    <a16:creationId xmlns:a16="http://schemas.microsoft.com/office/drawing/2014/main" id="{F70FF058-80FC-A007-3F43-D6F9BB8347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00" name="TextBox 999">
                <a:extLst>
                  <a:ext uri="{FF2B5EF4-FFF2-40B4-BE49-F238E27FC236}">
                    <a16:creationId xmlns:a16="http://schemas.microsoft.com/office/drawing/2014/main" id="{7EA5358F-0991-76BF-FC78-BE16247BC0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01" name="TextBox 1000">
                <a:extLst>
                  <a:ext uri="{FF2B5EF4-FFF2-40B4-BE49-F238E27FC236}">
                    <a16:creationId xmlns:a16="http://schemas.microsoft.com/office/drawing/2014/main" id="{111AC10C-296C-DF29-9CAF-8F2DF9F0C0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02" name="TextBox 1001">
                <a:extLst>
                  <a:ext uri="{FF2B5EF4-FFF2-40B4-BE49-F238E27FC236}">
                    <a16:creationId xmlns:a16="http://schemas.microsoft.com/office/drawing/2014/main" id="{EFF80ED5-D506-6E24-91D2-8D03CAF0C5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79" name="그래픽 978" descr="햄버거 메뉴 아이콘 단색으로 채워진">
              <a:extLst>
                <a:ext uri="{FF2B5EF4-FFF2-40B4-BE49-F238E27FC236}">
                  <a16:creationId xmlns:a16="http://schemas.microsoft.com/office/drawing/2014/main" id="{4AA3D2E9-BC7F-6498-F70C-E74C48CD0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980" name="그래픽 979" descr="플립 달력 단색으로 채워진">
              <a:extLst>
                <a:ext uri="{FF2B5EF4-FFF2-40B4-BE49-F238E27FC236}">
                  <a16:creationId xmlns:a16="http://schemas.microsoft.com/office/drawing/2014/main" id="{5C2434D2-4D50-9D6A-D2F1-F819071AA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981" name="그래픽 980" descr="목록 단색으로 채워진">
              <a:extLst>
                <a:ext uri="{FF2B5EF4-FFF2-40B4-BE49-F238E27FC236}">
                  <a16:creationId xmlns:a16="http://schemas.microsoft.com/office/drawing/2014/main" id="{814ED1F5-A12B-2598-5E80-1AAD989C8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982" name="그래픽 981" descr="클립보드 단색으로 채워진">
              <a:extLst>
                <a:ext uri="{FF2B5EF4-FFF2-40B4-BE49-F238E27FC236}">
                  <a16:creationId xmlns:a16="http://schemas.microsoft.com/office/drawing/2014/main" id="{54291D31-B192-914C-7FF4-2C5FC485F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983" name="그래픽 982" descr="배지 체크 표시1 단색으로 채워진">
              <a:extLst>
                <a:ext uri="{FF2B5EF4-FFF2-40B4-BE49-F238E27FC236}">
                  <a16:creationId xmlns:a16="http://schemas.microsoft.com/office/drawing/2014/main" id="{A4D836A2-0A8D-2234-897E-37651471D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984" name="그래픽 983" descr="부분적으로 선택 표시된 클립보드 단색으로 채워진">
              <a:extLst>
                <a:ext uri="{FF2B5EF4-FFF2-40B4-BE49-F238E27FC236}">
                  <a16:creationId xmlns:a16="http://schemas.microsoft.com/office/drawing/2014/main" id="{74265F98-46A2-A98E-9CE1-471EAF438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985" name="그래픽 984" descr="구름 단색으로 채워진">
              <a:extLst>
                <a:ext uri="{FF2B5EF4-FFF2-40B4-BE49-F238E27FC236}">
                  <a16:creationId xmlns:a16="http://schemas.microsoft.com/office/drawing/2014/main" id="{E22CB127-C448-B150-31D9-6D7528F37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986" name="그래픽 985" descr="주소록 단색으로 채워진">
              <a:extLst>
                <a:ext uri="{FF2B5EF4-FFF2-40B4-BE49-F238E27FC236}">
                  <a16:creationId xmlns:a16="http://schemas.microsoft.com/office/drawing/2014/main" id="{8990D8F6-376D-C9BB-C577-9A5C066CD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987" name="그래픽 986" descr="토글 단색으로 채워진">
              <a:extLst>
                <a:ext uri="{FF2B5EF4-FFF2-40B4-BE49-F238E27FC236}">
                  <a16:creationId xmlns:a16="http://schemas.microsoft.com/office/drawing/2014/main" id="{D7D7B3B2-BAED-0C3C-73B9-44475AD89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988" name="그래픽 987" descr="깃펜 단색으로 채워진">
              <a:extLst>
                <a:ext uri="{FF2B5EF4-FFF2-40B4-BE49-F238E27FC236}">
                  <a16:creationId xmlns:a16="http://schemas.microsoft.com/office/drawing/2014/main" id="{6BB1B3A2-36DF-D21B-CC0C-F405A25F7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989" name="그래픽 988" descr="봉투 단색으로 채워진">
              <a:extLst>
                <a:ext uri="{FF2B5EF4-FFF2-40B4-BE49-F238E27FC236}">
                  <a16:creationId xmlns:a16="http://schemas.microsoft.com/office/drawing/2014/main" id="{C0C9EB23-D7BF-BCC2-DC85-ECC786792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990" name="직선 연결선[R] 18">
              <a:extLst>
                <a:ext uri="{FF2B5EF4-FFF2-40B4-BE49-F238E27FC236}">
                  <a16:creationId xmlns:a16="http://schemas.microsoft.com/office/drawing/2014/main" id="{444DD0E8-85DF-13C1-E59E-7CCC952636C2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1" name="타원 990">
              <a:extLst>
                <a:ext uri="{FF2B5EF4-FFF2-40B4-BE49-F238E27FC236}">
                  <a16:creationId xmlns:a16="http://schemas.microsoft.com/office/drawing/2014/main" id="{9F547148-5E43-78E6-545B-076890D63502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92" name="그래픽 991" descr="사용자 단색으로 채워진">
              <a:extLst>
                <a:ext uri="{FF2B5EF4-FFF2-40B4-BE49-F238E27FC236}">
                  <a16:creationId xmlns:a16="http://schemas.microsoft.com/office/drawing/2014/main" id="{1F4A763B-18F3-D56A-6CDF-49B2DCFFC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1003" name="직사각형 1002">
            <a:extLst>
              <a:ext uri="{FF2B5EF4-FFF2-40B4-BE49-F238E27FC236}">
                <a16:creationId xmlns:a16="http://schemas.microsoft.com/office/drawing/2014/main" id="{AF17F989-7AAD-6034-288E-9CDFB1B8043E}"/>
              </a:ext>
            </a:extLst>
          </p:cNvPr>
          <p:cNvSpPr/>
          <p:nvPr/>
        </p:nvSpPr>
        <p:spPr>
          <a:xfrm>
            <a:off x="863942" y="3237023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6102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메일</a:t>
            </a:r>
            <a:endParaRPr lang="en-US" altLang="ko-KR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" name="표 67">
            <a:extLst>
              <a:ext uri="{FF2B5EF4-FFF2-40B4-BE49-F238E27FC236}">
                <a16:creationId xmlns:a16="http://schemas.microsoft.com/office/drawing/2014/main" id="{197D20B7-B793-A5D2-4D5C-511E3564D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113114"/>
              </p:ext>
            </p:extLst>
          </p:nvPr>
        </p:nvGraphicFramePr>
        <p:xfrm>
          <a:off x="3891301" y="4769102"/>
          <a:ext cx="5900281" cy="208964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19215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472401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648389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2204943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255333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289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보낸이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시간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18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a001@microsoft.com</a:t>
                      </a:r>
                      <a:endParaRPr lang="ko-KR" sz="900" b="0" i="0" u="none" strike="noStrike" noProof="0">
                        <a:solidFill>
                          <a:srgbClr val="595959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결재 내역입니다.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06.12 09:03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</a:rPr>
                        <a:t>b001</a:t>
                      </a:r>
                      <a:r>
                        <a:rPr 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@microsoft.com</a:t>
                      </a:r>
                      <a:endParaRPr lang="en-US" alt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답변드립니다.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06.12 </a:t>
                      </a:r>
                      <a:r>
                        <a:rPr lang="en-US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14:25</a:t>
                      </a:r>
                      <a:endParaRPr lang="ko-KR" sz="1100" b="0" i="0" u="none" strike="noStrike" noProof="0">
                        <a:solidFill>
                          <a:srgbClr val="595959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387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F2BE232-F632-0DAE-A508-CF3168AF05F0}"/>
              </a:ext>
            </a:extLst>
          </p:cNvPr>
          <p:cNvSpPr/>
          <p:nvPr/>
        </p:nvSpPr>
        <p:spPr>
          <a:xfrm>
            <a:off x="863942" y="3237023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55079CEA-F514-00D3-9F15-FF2350BE3E3C}"/>
              </a:ext>
            </a:extLst>
          </p:cNvPr>
          <p:cNvCxnSpPr>
            <a:cxnSpLocks/>
          </p:cNvCxnSpPr>
          <p:nvPr/>
        </p:nvCxnSpPr>
        <p:spPr>
          <a:xfrm flipH="1">
            <a:off x="3655061" y="3675163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E69EA3-2B25-051A-9639-D3E39B9C022A}"/>
              </a:ext>
            </a:extLst>
          </p:cNvPr>
          <p:cNvGrpSpPr/>
          <p:nvPr/>
        </p:nvGrpSpPr>
        <p:grpSpPr>
          <a:xfrm>
            <a:off x="2135951" y="4898261"/>
            <a:ext cx="1381396" cy="988943"/>
            <a:chOff x="364243" y="2361136"/>
            <a:chExt cx="1041081" cy="99883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62B7FC-5B9E-E355-C9A1-2465313359EC}"/>
                </a:ext>
              </a:extLst>
            </p:cNvPr>
            <p:cNvSpPr txBox="1"/>
            <p:nvPr/>
          </p:nvSpPr>
          <p:spPr>
            <a:xfrm>
              <a:off x="370418" y="2361136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전체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메일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935F9F-A2C1-0ABB-3D26-92E0D09FF26A}"/>
                </a:ext>
              </a:extLst>
            </p:cNvPr>
            <p:cNvSpPr txBox="1"/>
            <p:nvPr/>
          </p:nvSpPr>
          <p:spPr>
            <a:xfrm>
              <a:off x="378990" y="2724696"/>
              <a:ext cx="1026334" cy="2564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받은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메일함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  999+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CE2560-8A86-FF37-BBE3-C2C056941586}"/>
                </a:ext>
              </a:extLst>
            </p:cNvPr>
            <p:cNvSpPr txBox="1"/>
            <p:nvPr/>
          </p:nvSpPr>
          <p:spPr>
            <a:xfrm>
              <a:off x="364243" y="3095745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보낸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메일함</a:t>
              </a: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96A0650-D38A-22B0-5149-73EC6CA26F06}"/>
              </a:ext>
            </a:extLst>
          </p:cNvPr>
          <p:cNvSpPr/>
          <p:nvPr/>
        </p:nvSpPr>
        <p:spPr>
          <a:xfrm>
            <a:off x="2075476" y="3858066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메일쓰기</a:t>
            </a:r>
          </a:p>
        </p:txBody>
      </p:sp>
      <p:pic>
        <p:nvPicPr>
          <p:cNvPr id="21" name="그래픽 8" descr="닫기 단색으로 채워진">
            <a:extLst>
              <a:ext uri="{FF2B5EF4-FFF2-40B4-BE49-F238E27FC236}">
                <a16:creationId xmlns:a16="http://schemas.microsoft.com/office/drawing/2014/main" id="{462E966B-4BE3-DE04-0860-3A3C81D56E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73150" y="4496840"/>
            <a:ext cx="185247" cy="1721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6B20DF-8E09-A177-F613-CF2083E4F154}"/>
              </a:ext>
            </a:extLst>
          </p:cNvPr>
          <p:cNvSpPr txBox="1"/>
          <p:nvPr/>
        </p:nvSpPr>
        <p:spPr>
          <a:xfrm>
            <a:off x="4085762" y="4458442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삭제</a:t>
            </a:r>
          </a:p>
        </p:txBody>
      </p:sp>
      <p:pic>
        <p:nvPicPr>
          <p:cNvPr id="24" name="Picture 46">
            <a:extLst>
              <a:ext uri="{FF2B5EF4-FFF2-40B4-BE49-F238E27FC236}">
                <a16:creationId xmlns:a16="http://schemas.microsoft.com/office/drawing/2014/main" id="{B978B4F7-E9F8-3474-E90F-ACE745EAC7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2477" y="4273376"/>
            <a:ext cx="1435433" cy="4175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F60DCB1-CE3D-2BF0-8674-B9A9321FF92A}"/>
              </a:ext>
            </a:extLst>
          </p:cNvPr>
          <p:cNvSpPr txBox="1"/>
          <p:nvPr/>
        </p:nvSpPr>
        <p:spPr>
          <a:xfrm>
            <a:off x="2135950" y="5919510"/>
            <a:ext cx="111133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임시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보관함</a:t>
            </a:r>
          </a:p>
        </p:txBody>
      </p:sp>
      <p:pic>
        <p:nvPicPr>
          <p:cNvPr id="25" name="Picture 64">
            <a:extLst>
              <a:ext uri="{FF2B5EF4-FFF2-40B4-BE49-F238E27FC236}">
                <a16:creationId xmlns:a16="http://schemas.microsoft.com/office/drawing/2014/main" id="{083FE8B6-AA75-81AA-A10A-FA522E6174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0853" y="4866790"/>
            <a:ext cx="235404" cy="1266825"/>
          </a:xfrm>
          <a:prstGeom prst="rect">
            <a:avLst/>
          </a:prstGeom>
        </p:spPr>
      </p:pic>
      <p:pic>
        <p:nvPicPr>
          <p:cNvPr id="27" name="Picture 96">
            <a:extLst>
              <a:ext uri="{FF2B5EF4-FFF2-40B4-BE49-F238E27FC236}">
                <a16:creationId xmlns:a16="http://schemas.microsoft.com/office/drawing/2014/main" id="{52961321-1DD6-22A9-F405-B21378AEE7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661" y="6447941"/>
            <a:ext cx="1525361" cy="3578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8C299F-1961-708F-DA46-06CA23C127C5}"/>
              </a:ext>
            </a:extLst>
          </p:cNvPr>
          <p:cNvSpPr txBox="1"/>
          <p:nvPr/>
        </p:nvSpPr>
        <p:spPr>
          <a:xfrm>
            <a:off x="3862041" y="3867345"/>
            <a:ext cx="2177142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>
                <a:ea typeface="맑은 고딕"/>
              </a:rPr>
              <a:t>메일</a:t>
            </a:r>
            <a:endParaRPr lang="en-US" b="1"/>
          </a:p>
        </p:txBody>
      </p:sp>
      <p:pic>
        <p:nvPicPr>
          <p:cNvPr id="29" name="Picture 102">
            <a:extLst>
              <a:ext uri="{FF2B5EF4-FFF2-40B4-BE49-F238E27FC236}">
                <a16:creationId xmlns:a16="http://schemas.microsoft.com/office/drawing/2014/main" id="{59CF95D6-53EE-B493-CCBA-F3E427F588E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267" r="44627" b="-37848"/>
          <a:stretch/>
        </p:blipFill>
        <p:spPr>
          <a:xfrm>
            <a:off x="4221268" y="6526181"/>
            <a:ext cx="261832" cy="277606"/>
          </a:xfrm>
          <a:prstGeom prst="rect">
            <a:avLst/>
          </a:prstGeom>
        </p:spPr>
      </p:pic>
      <p:pic>
        <p:nvPicPr>
          <p:cNvPr id="30" name="Picture 102">
            <a:extLst>
              <a:ext uri="{FF2B5EF4-FFF2-40B4-BE49-F238E27FC236}">
                <a16:creationId xmlns:a16="http://schemas.microsoft.com/office/drawing/2014/main" id="{8BED0714-3AC6-DCF2-1A98-E3B4C5152E7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267" r="44627" b="-37848"/>
          <a:stretch/>
        </p:blipFill>
        <p:spPr>
          <a:xfrm>
            <a:off x="4221268" y="5818610"/>
            <a:ext cx="261832" cy="277606"/>
          </a:xfrm>
          <a:prstGeom prst="rect">
            <a:avLst/>
          </a:prstGeom>
        </p:spPr>
      </p:pic>
      <p:pic>
        <p:nvPicPr>
          <p:cNvPr id="31" name="Picture 102">
            <a:extLst>
              <a:ext uri="{FF2B5EF4-FFF2-40B4-BE49-F238E27FC236}">
                <a16:creationId xmlns:a16="http://schemas.microsoft.com/office/drawing/2014/main" id="{06403D3A-7363-30DB-D936-FBBF5B2253B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267" r="44627" b="-37848"/>
          <a:stretch/>
        </p:blipFill>
        <p:spPr>
          <a:xfrm>
            <a:off x="4221267" y="5470267"/>
            <a:ext cx="261832" cy="277606"/>
          </a:xfrm>
          <a:prstGeom prst="rect">
            <a:avLst/>
          </a:prstGeom>
        </p:spPr>
      </p:pic>
      <p:pic>
        <p:nvPicPr>
          <p:cNvPr id="32" name="Picture 102">
            <a:extLst>
              <a:ext uri="{FF2B5EF4-FFF2-40B4-BE49-F238E27FC236}">
                <a16:creationId xmlns:a16="http://schemas.microsoft.com/office/drawing/2014/main" id="{57A6335D-FE1A-48AC-90A5-B5099CE68BD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267" r="44627" b="-37848"/>
          <a:stretch/>
        </p:blipFill>
        <p:spPr>
          <a:xfrm>
            <a:off x="4221267" y="5132809"/>
            <a:ext cx="261832" cy="277606"/>
          </a:xfrm>
          <a:prstGeom prst="rect">
            <a:avLst/>
          </a:prstGeom>
        </p:spPr>
      </p:pic>
      <p:pic>
        <p:nvPicPr>
          <p:cNvPr id="33" name="Picture 102">
            <a:extLst>
              <a:ext uri="{FF2B5EF4-FFF2-40B4-BE49-F238E27FC236}">
                <a16:creationId xmlns:a16="http://schemas.microsoft.com/office/drawing/2014/main" id="{924C6096-8DAC-1089-F888-D8A383758B8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267" r="44627" b="-37848"/>
          <a:stretch/>
        </p:blipFill>
        <p:spPr>
          <a:xfrm>
            <a:off x="4221268" y="6134296"/>
            <a:ext cx="261832" cy="277606"/>
          </a:xfrm>
          <a:prstGeom prst="rect">
            <a:avLst/>
          </a:prstGeom>
        </p:spPr>
      </p:pic>
      <p:pic>
        <p:nvPicPr>
          <p:cNvPr id="34" name="Picture 110">
            <a:extLst>
              <a:ext uri="{FF2B5EF4-FFF2-40B4-BE49-F238E27FC236}">
                <a16:creationId xmlns:a16="http://schemas.microsoft.com/office/drawing/2014/main" id="{4B7967E2-594B-D03C-2743-9F867D229F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0382" y="5143695"/>
            <a:ext cx="180975" cy="190500"/>
          </a:xfrm>
          <a:prstGeom prst="rect">
            <a:avLst/>
          </a:prstGeom>
        </p:spPr>
      </p:pic>
      <p:pic>
        <p:nvPicPr>
          <p:cNvPr id="35" name="Picture 111">
            <a:extLst>
              <a:ext uri="{FF2B5EF4-FFF2-40B4-BE49-F238E27FC236}">
                <a16:creationId xmlns:a16="http://schemas.microsoft.com/office/drawing/2014/main" id="{995EBE57-F9A7-F253-8981-4802C2AA20F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0382" y="5851266"/>
            <a:ext cx="180975" cy="190500"/>
          </a:xfrm>
          <a:prstGeom prst="rect">
            <a:avLst/>
          </a:prstGeom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BF8BCCDD-7695-08D0-FA88-89E993D9C84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85928" y="5145056"/>
            <a:ext cx="276225" cy="209550"/>
          </a:xfrm>
          <a:prstGeom prst="rect">
            <a:avLst/>
          </a:prstGeom>
        </p:spPr>
      </p:pic>
      <p:pic>
        <p:nvPicPr>
          <p:cNvPr id="37" name="Picture 10">
            <a:extLst>
              <a:ext uri="{FF2B5EF4-FFF2-40B4-BE49-F238E27FC236}">
                <a16:creationId xmlns:a16="http://schemas.microsoft.com/office/drawing/2014/main" id="{2C972108-11F1-E2D5-706D-54CBB395CD0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85928" y="5471627"/>
            <a:ext cx="276225" cy="209550"/>
          </a:xfrm>
          <a:prstGeom prst="rect">
            <a:avLst/>
          </a:prstGeom>
        </p:spPr>
      </p:pic>
      <p:pic>
        <p:nvPicPr>
          <p:cNvPr id="38" name="Picture 15">
            <a:extLst>
              <a:ext uri="{FF2B5EF4-FFF2-40B4-BE49-F238E27FC236}">
                <a16:creationId xmlns:a16="http://schemas.microsoft.com/office/drawing/2014/main" id="{B6B9CA12-0689-BBAA-43D8-5DBEF1939E9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79805" y="5792076"/>
            <a:ext cx="266700" cy="200025"/>
          </a:xfrm>
          <a:prstGeom prst="rect">
            <a:avLst/>
          </a:prstGeom>
        </p:spPr>
      </p:pic>
      <p:pic>
        <p:nvPicPr>
          <p:cNvPr id="39" name="Picture 16">
            <a:extLst>
              <a:ext uri="{FF2B5EF4-FFF2-40B4-BE49-F238E27FC236}">
                <a16:creationId xmlns:a16="http://schemas.microsoft.com/office/drawing/2014/main" id="{336E5802-458C-0938-A4DA-3F0D3DEFC02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73682" y="6142685"/>
            <a:ext cx="266700" cy="200025"/>
          </a:xfrm>
          <a:prstGeom prst="rect">
            <a:avLst/>
          </a:prstGeom>
        </p:spPr>
      </p:pic>
      <p:pic>
        <p:nvPicPr>
          <p:cNvPr id="40" name="Picture 17">
            <a:extLst>
              <a:ext uri="{FF2B5EF4-FFF2-40B4-BE49-F238E27FC236}">
                <a16:creationId xmlns:a16="http://schemas.microsoft.com/office/drawing/2014/main" id="{74508D6E-6D9D-83D5-34D5-92E34A84C32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79805" y="6543191"/>
            <a:ext cx="266700" cy="20002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3E4F401-1375-A9D0-D7C1-65ABDE864F8C}"/>
              </a:ext>
            </a:extLst>
          </p:cNvPr>
          <p:cNvSpPr txBox="1"/>
          <p:nvPr/>
        </p:nvSpPr>
        <p:spPr>
          <a:xfrm>
            <a:off x="4613153" y="3954431"/>
            <a:ext cx="120831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전체 326/547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81D958-8B34-7E1B-85BD-8AA09E73DA1A}"/>
              </a:ext>
            </a:extLst>
          </p:cNvPr>
          <p:cNvSpPr txBox="1"/>
          <p:nvPr/>
        </p:nvSpPr>
        <p:spPr>
          <a:xfrm>
            <a:off x="4488533" y="4458441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정렬</a:t>
            </a:r>
          </a:p>
        </p:txBody>
      </p:sp>
      <p:pic>
        <p:nvPicPr>
          <p:cNvPr id="49" name="Picture 32">
            <a:extLst>
              <a:ext uri="{FF2B5EF4-FFF2-40B4-BE49-F238E27FC236}">
                <a16:creationId xmlns:a16="http://schemas.microsoft.com/office/drawing/2014/main" id="{A741CF2E-CFA2-755B-A622-72374EEFFAA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6598" y="3850336"/>
            <a:ext cx="2209800" cy="447675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3AA68D6A-73F4-D0B6-DDD8-9F70B13530C7}"/>
              </a:ext>
            </a:extLst>
          </p:cNvPr>
          <p:cNvGrpSpPr/>
          <p:nvPr/>
        </p:nvGrpSpPr>
        <p:grpSpPr>
          <a:xfrm>
            <a:off x="855524" y="3238500"/>
            <a:ext cx="9248519" cy="5560672"/>
            <a:chOff x="128569" y="1036669"/>
            <a:chExt cx="9248519" cy="5560672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A9EB9D0-35A3-597E-AD30-8A7C3146C897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2" name="직선 연결선[R] 14">
              <a:extLst>
                <a:ext uri="{FF2B5EF4-FFF2-40B4-BE49-F238E27FC236}">
                  <a16:creationId xmlns:a16="http://schemas.microsoft.com/office/drawing/2014/main" id="{033DE691-4A48-F5DE-CCBD-30AE2A95F281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래픽 52" descr="종 단색으로 채워진">
              <a:extLst>
                <a:ext uri="{FF2B5EF4-FFF2-40B4-BE49-F238E27FC236}">
                  <a16:creationId xmlns:a16="http://schemas.microsoft.com/office/drawing/2014/main" id="{981A513D-4D35-7C2E-1FA4-4138CA4F5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5D63D6B-3F68-4AA9-EA4D-7459593C2067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5" name="그림 54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C1B7CB33-DBCC-98AB-E08B-55FDCD648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56" name="직선 연결선[R] 18">
              <a:extLst>
                <a:ext uri="{FF2B5EF4-FFF2-40B4-BE49-F238E27FC236}">
                  <a16:creationId xmlns:a16="http://schemas.microsoft.com/office/drawing/2014/main" id="{43B626B3-72D5-E73E-DE32-1467AC28C08B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모서리가 둥근 직사각형 21">
              <a:extLst>
                <a:ext uri="{FF2B5EF4-FFF2-40B4-BE49-F238E27FC236}">
                  <a16:creationId xmlns:a16="http://schemas.microsoft.com/office/drawing/2014/main" id="{956310F6-B3F4-4E26-79A8-E80A3585BC71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모서리가 둥근 직사각형 23">
              <a:extLst>
                <a:ext uri="{FF2B5EF4-FFF2-40B4-BE49-F238E27FC236}">
                  <a16:creationId xmlns:a16="http://schemas.microsoft.com/office/drawing/2014/main" id="{7051E0D1-E91E-EA64-A757-87BEBD3B6427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9" name="직선 연결선[R] 24">
              <a:extLst>
                <a:ext uri="{FF2B5EF4-FFF2-40B4-BE49-F238E27FC236}">
                  <a16:creationId xmlns:a16="http://schemas.microsoft.com/office/drawing/2014/main" id="{68B553FC-F73D-FFCC-2DFD-EFA839EB00D0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1F8E729-8C83-26E6-1595-8DC45179ECAC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08835FE-50D8-EC8F-388F-F69C84ED7642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62" name="그래픽 61" descr="돋보기 단색으로 채워진">
              <a:extLst>
                <a:ext uri="{FF2B5EF4-FFF2-40B4-BE49-F238E27FC236}">
                  <a16:creationId xmlns:a16="http://schemas.microsoft.com/office/drawing/2014/main" id="{B41B698D-675F-4B6B-540A-A36BE0A48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2FB723C-37F9-555D-6D5C-AC9ECB6A85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974" name="TextBox 973">
                <a:extLst>
                  <a:ext uri="{FF2B5EF4-FFF2-40B4-BE49-F238E27FC236}">
                    <a16:creationId xmlns:a16="http://schemas.microsoft.com/office/drawing/2014/main" id="{E88BFCC4-5263-B235-BB7C-87C411266E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75" name="TextBox 974">
                <a:extLst>
                  <a:ext uri="{FF2B5EF4-FFF2-40B4-BE49-F238E27FC236}">
                    <a16:creationId xmlns:a16="http://schemas.microsoft.com/office/drawing/2014/main" id="{25D6A1B1-1683-6FE8-473E-4D4AEAEF1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76" name="TextBox 975">
                <a:extLst>
                  <a:ext uri="{FF2B5EF4-FFF2-40B4-BE49-F238E27FC236}">
                    <a16:creationId xmlns:a16="http://schemas.microsoft.com/office/drawing/2014/main" id="{492964A0-9A2F-057A-0396-2B76BCF4BD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7" name="TextBox 976">
                <a:extLst>
                  <a:ext uri="{FF2B5EF4-FFF2-40B4-BE49-F238E27FC236}">
                    <a16:creationId xmlns:a16="http://schemas.microsoft.com/office/drawing/2014/main" id="{BD36D064-1548-8674-4748-DA352CA422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8" name="TextBox 977">
                <a:extLst>
                  <a:ext uri="{FF2B5EF4-FFF2-40B4-BE49-F238E27FC236}">
                    <a16:creationId xmlns:a16="http://schemas.microsoft.com/office/drawing/2014/main" id="{7CFDC35C-9869-9469-1673-5218D051B0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9" name="TextBox 978">
                <a:extLst>
                  <a:ext uri="{FF2B5EF4-FFF2-40B4-BE49-F238E27FC236}">
                    <a16:creationId xmlns:a16="http://schemas.microsoft.com/office/drawing/2014/main" id="{3DCAA231-6CBF-B515-EF09-17157D0F17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0" name="TextBox 979">
                <a:extLst>
                  <a:ext uri="{FF2B5EF4-FFF2-40B4-BE49-F238E27FC236}">
                    <a16:creationId xmlns:a16="http://schemas.microsoft.com/office/drawing/2014/main" id="{8C76CA60-3C8D-5F09-7003-0EFCD2C5BE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1" name="TextBox 980">
                <a:extLst>
                  <a:ext uri="{FF2B5EF4-FFF2-40B4-BE49-F238E27FC236}">
                    <a16:creationId xmlns:a16="http://schemas.microsoft.com/office/drawing/2014/main" id="{8F4E9DCB-F12F-B41B-E820-34B88FCD70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2" name="TextBox 981">
                <a:extLst>
                  <a:ext uri="{FF2B5EF4-FFF2-40B4-BE49-F238E27FC236}">
                    <a16:creationId xmlns:a16="http://schemas.microsoft.com/office/drawing/2014/main" id="{4AF86F7C-1700-0F74-7E9B-6DFF30524A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3" name="TextBox 982">
                <a:extLst>
                  <a:ext uri="{FF2B5EF4-FFF2-40B4-BE49-F238E27FC236}">
                    <a16:creationId xmlns:a16="http://schemas.microsoft.com/office/drawing/2014/main" id="{A0D6AD1E-36B6-32F3-C4E2-BA231424B4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60" name="그래픽 959" descr="햄버거 메뉴 아이콘 단색으로 채워진">
              <a:extLst>
                <a:ext uri="{FF2B5EF4-FFF2-40B4-BE49-F238E27FC236}">
                  <a16:creationId xmlns:a16="http://schemas.microsoft.com/office/drawing/2014/main" id="{D9124060-5E39-F339-416C-6457C23B1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961" name="그래픽 960" descr="플립 달력 단색으로 채워진">
              <a:extLst>
                <a:ext uri="{FF2B5EF4-FFF2-40B4-BE49-F238E27FC236}">
                  <a16:creationId xmlns:a16="http://schemas.microsoft.com/office/drawing/2014/main" id="{3BA347B6-F840-38D8-D608-292A93ECB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962" name="그래픽 961" descr="목록 단색으로 채워진">
              <a:extLst>
                <a:ext uri="{FF2B5EF4-FFF2-40B4-BE49-F238E27FC236}">
                  <a16:creationId xmlns:a16="http://schemas.microsoft.com/office/drawing/2014/main" id="{B4F4B8B5-0A4C-6467-B52A-DE3B75591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963" name="그래픽 962" descr="클립보드 단색으로 채워진">
              <a:extLst>
                <a:ext uri="{FF2B5EF4-FFF2-40B4-BE49-F238E27FC236}">
                  <a16:creationId xmlns:a16="http://schemas.microsoft.com/office/drawing/2014/main" id="{8071543E-C20A-6780-661E-4B5799ABE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964" name="그래픽 963" descr="배지 체크 표시1 단색으로 채워진">
              <a:extLst>
                <a:ext uri="{FF2B5EF4-FFF2-40B4-BE49-F238E27FC236}">
                  <a16:creationId xmlns:a16="http://schemas.microsoft.com/office/drawing/2014/main" id="{04D02C0C-224D-60FD-ED70-781B029C1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965" name="그래픽 964" descr="부분적으로 선택 표시된 클립보드 단색으로 채워진">
              <a:extLst>
                <a:ext uri="{FF2B5EF4-FFF2-40B4-BE49-F238E27FC236}">
                  <a16:creationId xmlns:a16="http://schemas.microsoft.com/office/drawing/2014/main" id="{CBC1EC5C-CBF3-EBEA-ED29-BD3099502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966" name="그래픽 965" descr="구름 단색으로 채워진">
              <a:extLst>
                <a:ext uri="{FF2B5EF4-FFF2-40B4-BE49-F238E27FC236}">
                  <a16:creationId xmlns:a16="http://schemas.microsoft.com/office/drawing/2014/main" id="{E4BED912-FE61-695D-962E-DBD4A19BF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967" name="그래픽 966" descr="주소록 단색으로 채워진">
              <a:extLst>
                <a:ext uri="{FF2B5EF4-FFF2-40B4-BE49-F238E27FC236}">
                  <a16:creationId xmlns:a16="http://schemas.microsoft.com/office/drawing/2014/main" id="{ADF6B4D4-CB66-AE39-3205-647664014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968" name="그래픽 967" descr="토글 단색으로 채워진">
              <a:extLst>
                <a:ext uri="{FF2B5EF4-FFF2-40B4-BE49-F238E27FC236}">
                  <a16:creationId xmlns:a16="http://schemas.microsoft.com/office/drawing/2014/main" id="{59FCD141-96AC-75DC-2677-020C1554E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969" name="그래픽 968" descr="깃펜 단색으로 채워진">
              <a:extLst>
                <a:ext uri="{FF2B5EF4-FFF2-40B4-BE49-F238E27FC236}">
                  <a16:creationId xmlns:a16="http://schemas.microsoft.com/office/drawing/2014/main" id="{555F559F-1A6C-9A09-40B5-1BA163140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970" name="그래픽 969" descr="봉투 단색으로 채워진">
              <a:extLst>
                <a:ext uri="{FF2B5EF4-FFF2-40B4-BE49-F238E27FC236}">
                  <a16:creationId xmlns:a16="http://schemas.microsoft.com/office/drawing/2014/main" id="{63C5FFAB-EA0E-711F-09C4-2A5C5FF9A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971" name="직선 연결선[R] 18">
              <a:extLst>
                <a:ext uri="{FF2B5EF4-FFF2-40B4-BE49-F238E27FC236}">
                  <a16:creationId xmlns:a16="http://schemas.microsoft.com/office/drawing/2014/main" id="{3506A598-43A0-302D-7882-305E6ACE2A8D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2" name="타원 971">
              <a:extLst>
                <a:ext uri="{FF2B5EF4-FFF2-40B4-BE49-F238E27FC236}">
                  <a16:creationId xmlns:a16="http://schemas.microsoft.com/office/drawing/2014/main" id="{F47667FD-BCD6-B50F-43B3-6A8F3FD4473B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73" name="그래픽 972" descr="사용자 단색으로 채워진">
              <a:extLst>
                <a:ext uri="{FF2B5EF4-FFF2-40B4-BE49-F238E27FC236}">
                  <a16:creationId xmlns:a16="http://schemas.microsoft.com/office/drawing/2014/main" id="{88499CFC-2278-C931-9A61-76D7156F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1973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결재</a:t>
            </a:r>
            <a:endParaRPr lang="en-US" altLang="ko-KR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C53B48-BF00-2E45-C34A-83DF11EDB052}"/>
              </a:ext>
            </a:extLst>
          </p:cNvPr>
          <p:cNvSpPr/>
          <p:nvPr/>
        </p:nvSpPr>
        <p:spPr>
          <a:xfrm>
            <a:off x="863942" y="3258544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[R] 14">
            <a:extLst>
              <a:ext uri="{FF2B5EF4-FFF2-40B4-BE49-F238E27FC236}">
                <a16:creationId xmlns:a16="http://schemas.microsoft.com/office/drawing/2014/main" id="{70986CF9-11EC-C8BD-183C-B9569914625C}"/>
              </a:ext>
            </a:extLst>
          </p:cNvPr>
          <p:cNvCxnSpPr>
            <a:cxnSpLocks/>
          </p:cNvCxnSpPr>
          <p:nvPr/>
        </p:nvCxnSpPr>
        <p:spPr>
          <a:xfrm flipH="1">
            <a:off x="3480889" y="3685799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416B423-5FB3-FC0B-4C10-72751F154D62}"/>
              </a:ext>
            </a:extLst>
          </p:cNvPr>
          <p:cNvSpPr/>
          <p:nvPr/>
        </p:nvSpPr>
        <p:spPr>
          <a:xfrm>
            <a:off x="2075476" y="3879587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새 문서 작성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DB756-E0A1-56DD-AB30-CD8575D43C7C}"/>
              </a:ext>
            </a:extLst>
          </p:cNvPr>
          <p:cNvSpPr txBox="1"/>
          <p:nvPr/>
        </p:nvSpPr>
        <p:spPr>
          <a:xfrm>
            <a:off x="3594167" y="3888521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결재HOME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FA8E7F9-626D-541F-54CF-F5870A75BA57}"/>
              </a:ext>
            </a:extLst>
          </p:cNvPr>
          <p:cNvGrpSpPr/>
          <p:nvPr/>
        </p:nvGrpSpPr>
        <p:grpSpPr>
          <a:xfrm>
            <a:off x="2047353" y="4407992"/>
            <a:ext cx="1216745" cy="3487506"/>
            <a:chOff x="1320398" y="2184640"/>
            <a:chExt cx="1216745" cy="34875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4B032D-E84F-8C01-BA01-53522BB9C857}"/>
                </a:ext>
              </a:extLst>
            </p:cNvPr>
            <p:cNvSpPr txBox="1"/>
            <p:nvPr/>
          </p:nvSpPr>
          <p:spPr>
            <a:xfrm>
              <a:off x="1387457" y="2184640"/>
              <a:ext cx="1111336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결재HOME</a:t>
              </a:r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257497-D4A4-FD6B-6FFD-EEC4A7918274}"/>
                </a:ext>
              </a:extLst>
            </p:cNvPr>
            <p:cNvSpPr txBox="1"/>
            <p:nvPr/>
          </p:nvSpPr>
          <p:spPr>
            <a:xfrm>
              <a:off x="1387458" y="2538031"/>
              <a:ext cx="866803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결재문서함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F16CAD-160D-0D08-1A63-A585BAFAB59A}"/>
                </a:ext>
              </a:extLst>
            </p:cNvPr>
            <p:cNvSpPr txBox="1"/>
            <p:nvPr/>
          </p:nvSpPr>
          <p:spPr>
            <a:xfrm>
              <a:off x="1510361" y="4285791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참조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/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열람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3A65CB-6FAB-2F55-F061-BB3BC646825A}"/>
                </a:ext>
              </a:extLst>
            </p:cNvPr>
            <p:cNvSpPr txBox="1"/>
            <p:nvPr/>
          </p:nvSpPr>
          <p:spPr>
            <a:xfrm>
              <a:off x="1510361" y="4017485"/>
              <a:ext cx="755642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수신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4CBF6B-E175-801A-9ADD-1A3063B1E176}"/>
                </a:ext>
              </a:extLst>
            </p:cNvPr>
            <p:cNvSpPr txBox="1"/>
            <p:nvPr/>
          </p:nvSpPr>
          <p:spPr>
            <a:xfrm>
              <a:off x="1379263" y="3733349"/>
              <a:ext cx="933974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수신문서함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pic>
          <p:nvPicPr>
            <p:cNvPr id="18" name="그림 66">
              <a:extLst>
                <a:ext uri="{FF2B5EF4-FFF2-40B4-BE49-F238E27FC236}">
                  <a16:creationId xmlns:a16="http://schemas.microsoft.com/office/drawing/2014/main" id="{28086B7D-6D0D-1DBE-9100-B5C0E514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330293" y="4704334"/>
              <a:ext cx="108642" cy="10260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52F179-F866-2FB2-FF2E-BD403DA03A1B}"/>
                </a:ext>
              </a:extLst>
            </p:cNvPr>
            <p:cNvSpPr txBox="1"/>
            <p:nvPr/>
          </p:nvSpPr>
          <p:spPr>
            <a:xfrm>
              <a:off x="1389159" y="4646760"/>
              <a:ext cx="914268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개인문서함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622BB8-C2AF-998C-6C71-1CCD9B0407A6}"/>
                </a:ext>
              </a:extLst>
            </p:cNvPr>
            <p:cNvSpPr txBox="1"/>
            <p:nvPr/>
          </p:nvSpPr>
          <p:spPr>
            <a:xfrm>
              <a:off x="1530153" y="5171493"/>
              <a:ext cx="70158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임시저장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BAC75F-B6FD-BB30-C468-1C22DED6CB4A}"/>
                </a:ext>
              </a:extLst>
            </p:cNvPr>
            <p:cNvSpPr txBox="1"/>
            <p:nvPr/>
          </p:nvSpPr>
          <p:spPr>
            <a:xfrm>
              <a:off x="1530153" y="5441314"/>
              <a:ext cx="70317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스크랩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193AE0-4349-F0A8-701A-B2476364F381}"/>
                </a:ext>
              </a:extLst>
            </p:cNvPr>
            <p:cNvSpPr txBox="1"/>
            <p:nvPr/>
          </p:nvSpPr>
          <p:spPr>
            <a:xfrm>
              <a:off x="1530153" y="4922979"/>
              <a:ext cx="775434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내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기안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709972-DCB2-B19B-3BCA-8A1A72856E3D}"/>
                </a:ext>
              </a:extLst>
            </p:cNvPr>
            <p:cNvSpPr txBox="1"/>
            <p:nvPr/>
          </p:nvSpPr>
          <p:spPr>
            <a:xfrm>
              <a:off x="1507393" y="3090342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예정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89BDF2-AC8D-FDFA-C95A-5014CC5C1BC2}"/>
                </a:ext>
              </a:extLst>
            </p:cNvPr>
            <p:cNvSpPr txBox="1"/>
            <p:nvPr/>
          </p:nvSpPr>
          <p:spPr>
            <a:xfrm>
              <a:off x="1507393" y="3370059"/>
              <a:ext cx="102975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완료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8D86D1-C05B-00FF-C596-5FBAA451A8E0}"/>
                </a:ext>
              </a:extLst>
            </p:cNvPr>
            <p:cNvSpPr txBox="1"/>
            <p:nvPr/>
          </p:nvSpPr>
          <p:spPr>
            <a:xfrm>
              <a:off x="1507393" y="2822036"/>
              <a:ext cx="84470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대기</a:t>
              </a:r>
            </a:p>
          </p:txBody>
        </p:sp>
        <p:pic>
          <p:nvPicPr>
            <p:cNvPr id="27" name="그림 66">
              <a:extLst>
                <a:ext uri="{FF2B5EF4-FFF2-40B4-BE49-F238E27FC236}">
                  <a16:creationId xmlns:a16="http://schemas.microsoft.com/office/drawing/2014/main" id="{97AB55A9-BB01-88FD-5B7B-5F4BB659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320398" y="3823580"/>
              <a:ext cx="108642" cy="102609"/>
            </a:xfrm>
            <a:prstGeom prst="rect">
              <a:avLst/>
            </a:prstGeom>
          </p:spPr>
        </p:pic>
        <p:pic>
          <p:nvPicPr>
            <p:cNvPr id="28" name="그림 66">
              <a:extLst>
                <a:ext uri="{FF2B5EF4-FFF2-40B4-BE49-F238E27FC236}">
                  <a16:creationId xmlns:a16="http://schemas.microsoft.com/office/drawing/2014/main" id="{BF7A76BB-1EE9-6D32-7A9D-070684A74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330293" y="2616255"/>
              <a:ext cx="108642" cy="102609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CF97049-CE4C-D6CB-B764-BA013FB19CA3}"/>
              </a:ext>
            </a:extLst>
          </p:cNvPr>
          <p:cNvSpPr txBox="1"/>
          <p:nvPr/>
        </p:nvSpPr>
        <p:spPr>
          <a:xfrm>
            <a:off x="3597502" y="4352776"/>
            <a:ext cx="129226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최근 사용한 양식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EEFD5F4-792A-06CD-DCE7-1C6BEAF3FAF7}"/>
              </a:ext>
            </a:extLst>
          </p:cNvPr>
          <p:cNvSpPr/>
          <p:nvPr/>
        </p:nvSpPr>
        <p:spPr>
          <a:xfrm>
            <a:off x="3691448" y="4603298"/>
            <a:ext cx="1450930" cy="626301"/>
          </a:xfrm>
          <a:prstGeom prst="roundRect">
            <a:avLst/>
          </a:prstGeom>
          <a:solidFill>
            <a:srgbClr val="FFC000">
              <a:alpha val="50000"/>
            </a:srgb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21" descr="문서 단색으로 채워진">
            <a:extLst>
              <a:ext uri="{FF2B5EF4-FFF2-40B4-BE49-F238E27FC236}">
                <a16:creationId xmlns:a16="http://schemas.microsoft.com/office/drawing/2014/main" id="{3A676685-173C-68CE-F98B-0AFA2E9FB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53557" y="4681063"/>
            <a:ext cx="475990" cy="4759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6ED2E82-7F59-509A-F6AA-61C23120C365}"/>
              </a:ext>
            </a:extLst>
          </p:cNvPr>
          <p:cNvSpPr txBox="1"/>
          <p:nvPr/>
        </p:nvSpPr>
        <p:spPr>
          <a:xfrm>
            <a:off x="4171613" y="4791187"/>
            <a:ext cx="91648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>
                <a:solidFill>
                  <a:schemeClr val="bg1"/>
                </a:solidFill>
                <a:ea typeface="맑은 고딕"/>
              </a:rPr>
              <a:t>사업계획서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ECD9C20-45F5-E59C-0BB6-A21E90D3C723}"/>
              </a:ext>
            </a:extLst>
          </p:cNvPr>
          <p:cNvSpPr/>
          <p:nvPr/>
        </p:nvSpPr>
        <p:spPr>
          <a:xfrm>
            <a:off x="5267640" y="4603298"/>
            <a:ext cx="1450930" cy="626301"/>
          </a:xfrm>
          <a:prstGeom prst="roundRect">
            <a:avLst/>
          </a:prstGeom>
          <a:solidFill>
            <a:srgbClr val="FF3300">
              <a:alpha val="50000"/>
            </a:srgb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821CAD-969B-672C-7275-7B507AB8502C}"/>
              </a:ext>
            </a:extLst>
          </p:cNvPr>
          <p:cNvSpPr txBox="1"/>
          <p:nvPr/>
        </p:nvSpPr>
        <p:spPr>
          <a:xfrm>
            <a:off x="5799996" y="4801624"/>
            <a:ext cx="91648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>
                <a:solidFill>
                  <a:schemeClr val="bg1"/>
                </a:solidFill>
                <a:ea typeface="맑은 고딕"/>
              </a:rPr>
              <a:t>출장 신청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9059E3F-1AFD-63DD-B135-8A1ED663029B}"/>
              </a:ext>
            </a:extLst>
          </p:cNvPr>
          <p:cNvSpPr/>
          <p:nvPr/>
        </p:nvSpPr>
        <p:spPr>
          <a:xfrm>
            <a:off x="6843832" y="4603298"/>
            <a:ext cx="1450930" cy="626301"/>
          </a:xfrm>
          <a:prstGeom prst="roundRect">
            <a:avLst/>
          </a:prstGeom>
          <a:solidFill>
            <a:srgbClr val="00B050">
              <a:alpha val="50000"/>
            </a:srgb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36D562-4F3B-0DB6-2C3F-BD85BB449D4C}"/>
              </a:ext>
            </a:extLst>
          </p:cNvPr>
          <p:cNvSpPr txBox="1"/>
          <p:nvPr/>
        </p:nvSpPr>
        <p:spPr>
          <a:xfrm>
            <a:off x="7376188" y="4791186"/>
            <a:ext cx="91648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>
                <a:solidFill>
                  <a:schemeClr val="bg1"/>
                </a:solidFill>
                <a:ea typeface="맑은 고딕"/>
              </a:rPr>
              <a:t>명함 신청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1024E2B-F63D-9AE2-A3FB-B39129BA4E55}"/>
              </a:ext>
            </a:extLst>
          </p:cNvPr>
          <p:cNvSpPr/>
          <p:nvPr/>
        </p:nvSpPr>
        <p:spPr>
          <a:xfrm>
            <a:off x="8420024" y="4592860"/>
            <a:ext cx="1450930" cy="626301"/>
          </a:xfrm>
          <a:prstGeom prst="roundRect">
            <a:avLst/>
          </a:prstGeom>
          <a:solidFill>
            <a:srgbClr val="EB106F">
              <a:alpha val="50000"/>
            </a:srgb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래픽 21" descr="문서 단색으로 채워진">
            <a:extLst>
              <a:ext uri="{FF2B5EF4-FFF2-40B4-BE49-F238E27FC236}">
                <a16:creationId xmlns:a16="http://schemas.microsoft.com/office/drawing/2014/main" id="{B8F7E1F4-A56E-618E-23D9-C41BEA3A26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2133" y="4670624"/>
            <a:ext cx="475990" cy="47599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4428267-660C-86C1-ABF7-82799B66984E}"/>
              </a:ext>
            </a:extLst>
          </p:cNvPr>
          <p:cNvSpPr txBox="1"/>
          <p:nvPr/>
        </p:nvSpPr>
        <p:spPr>
          <a:xfrm>
            <a:off x="8952380" y="4791186"/>
            <a:ext cx="105218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>
                <a:solidFill>
                  <a:schemeClr val="bg1"/>
                </a:solidFill>
                <a:ea typeface="맑은 고딕"/>
              </a:rPr>
              <a:t>사내교육</a:t>
            </a:r>
            <a:endParaRPr lang="ko-KR"/>
          </a:p>
        </p:txBody>
      </p:sp>
      <p:pic>
        <p:nvPicPr>
          <p:cNvPr id="40" name="그래픽 9" descr="서류 가방 단색으로 채워진">
            <a:extLst>
              <a:ext uri="{FF2B5EF4-FFF2-40B4-BE49-F238E27FC236}">
                <a16:creationId xmlns:a16="http://schemas.microsoft.com/office/drawing/2014/main" id="{39B39F5E-62E0-DAA3-1973-774A32EC79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42797" y="4694111"/>
            <a:ext cx="475990" cy="475990"/>
          </a:xfrm>
          <a:prstGeom prst="rect">
            <a:avLst/>
          </a:prstGeom>
        </p:spPr>
      </p:pic>
      <p:pic>
        <p:nvPicPr>
          <p:cNvPr id="41" name="그래픽 23" descr="사원증 단색으로 채워진">
            <a:extLst>
              <a:ext uri="{FF2B5EF4-FFF2-40B4-BE49-F238E27FC236}">
                <a16:creationId xmlns:a16="http://schemas.microsoft.com/office/drawing/2014/main" id="{29E87AD8-1A6D-302F-6946-67A8A74B03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81801" y="4667362"/>
            <a:ext cx="475990" cy="475990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36295F9-996A-EF2F-592B-8636EE9671FA}"/>
              </a:ext>
            </a:extLst>
          </p:cNvPr>
          <p:cNvSpPr/>
          <p:nvPr/>
        </p:nvSpPr>
        <p:spPr>
          <a:xfrm>
            <a:off x="3691448" y="5772393"/>
            <a:ext cx="1920658" cy="1242165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8FC8C6-5ADB-ECEA-62A8-D835E55CD749}"/>
              </a:ext>
            </a:extLst>
          </p:cNvPr>
          <p:cNvSpPr txBox="1"/>
          <p:nvPr/>
        </p:nvSpPr>
        <p:spPr>
          <a:xfrm>
            <a:off x="3597501" y="5448803"/>
            <a:ext cx="129226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결재 현황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1FEBE6-076E-C3C0-8614-09AB2EDDD978}"/>
              </a:ext>
            </a:extLst>
          </p:cNvPr>
          <p:cNvSpPr txBox="1"/>
          <p:nvPr/>
        </p:nvSpPr>
        <p:spPr>
          <a:xfrm>
            <a:off x="3900215" y="5928968"/>
            <a:ext cx="1709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결재 대기 문서</a:t>
            </a:r>
            <a:endParaRPr lang="ko-KR" altLang="en-US" sz="1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713D36-9BBF-0EE5-AE06-9493AF4A4812}"/>
              </a:ext>
            </a:extLst>
          </p:cNvPr>
          <p:cNvSpPr txBox="1"/>
          <p:nvPr/>
        </p:nvSpPr>
        <p:spPr>
          <a:xfrm>
            <a:off x="4422133" y="6283871"/>
            <a:ext cx="3736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600">
                <a:ea typeface="맑은 고딕"/>
              </a:rPr>
              <a:t>3</a:t>
            </a:r>
            <a:endParaRPr lang="ko-KR" altLang="en-US" sz="360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355CC14-35F0-1591-2AF3-A2A02E1BCF77}"/>
              </a:ext>
            </a:extLst>
          </p:cNvPr>
          <p:cNvSpPr/>
          <p:nvPr/>
        </p:nvSpPr>
        <p:spPr>
          <a:xfrm>
            <a:off x="5831311" y="5761955"/>
            <a:ext cx="1920658" cy="1242165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76E4A0-C399-C789-C07E-1C765B0DFBCB}"/>
              </a:ext>
            </a:extLst>
          </p:cNvPr>
          <p:cNvSpPr txBox="1"/>
          <p:nvPr/>
        </p:nvSpPr>
        <p:spPr>
          <a:xfrm>
            <a:off x="5935694" y="5928968"/>
            <a:ext cx="17515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열람하지 않은 문서</a:t>
            </a:r>
            <a:endParaRPr lang="ko-KR" altLang="en-US" sz="14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0FD829-5584-5B54-BF74-D58BA75CFBBD}"/>
              </a:ext>
            </a:extLst>
          </p:cNvPr>
          <p:cNvSpPr txBox="1"/>
          <p:nvPr/>
        </p:nvSpPr>
        <p:spPr>
          <a:xfrm>
            <a:off x="6603750" y="6294309"/>
            <a:ext cx="3736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600">
                <a:ea typeface="맑은 고딕"/>
              </a:rPr>
              <a:t>0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62AD81E-BC73-AE35-05C1-33ABE7293F12}"/>
              </a:ext>
            </a:extLst>
          </p:cNvPr>
          <p:cNvSpPr/>
          <p:nvPr/>
        </p:nvSpPr>
        <p:spPr>
          <a:xfrm>
            <a:off x="7971174" y="5751515"/>
            <a:ext cx="1920658" cy="1242165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ED530B-83E4-8379-E629-034107650807}"/>
              </a:ext>
            </a:extLst>
          </p:cNvPr>
          <p:cNvSpPr txBox="1"/>
          <p:nvPr/>
        </p:nvSpPr>
        <p:spPr>
          <a:xfrm>
            <a:off x="8253008" y="5928967"/>
            <a:ext cx="1709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진행 중인 문서</a:t>
            </a:r>
            <a:endParaRPr lang="ko-KR" altLang="en-US" sz="1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F40C73-E391-F5F3-4639-03DE0F043967}"/>
              </a:ext>
            </a:extLst>
          </p:cNvPr>
          <p:cNvSpPr txBox="1"/>
          <p:nvPr/>
        </p:nvSpPr>
        <p:spPr>
          <a:xfrm>
            <a:off x="8743613" y="6273431"/>
            <a:ext cx="3736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600">
                <a:ea typeface="맑은 고딕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3B7ED2-481D-75EB-FD6C-A7AAF28316E7}"/>
              </a:ext>
            </a:extLst>
          </p:cNvPr>
          <p:cNvSpPr txBox="1"/>
          <p:nvPr/>
        </p:nvSpPr>
        <p:spPr>
          <a:xfrm>
            <a:off x="3596027" y="7265077"/>
            <a:ext cx="15791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최근 수신 문서 (5건)</a:t>
            </a:r>
          </a:p>
        </p:txBody>
      </p:sp>
      <p:graphicFrame>
        <p:nvGraphicFramePr>
          <p:cNvPr id="53" name="표 67">
            <a:extLst>
              <a:ext uri="{FF2B5EF4-FFF2-40B4-BE49-F238E27FC236}">
                <a16:creationId xmlns:a16="http://schemas.microsoft.com/office/drawing/2014/main" id="{E57407E8-0BF5-4547-8576-9F92578D3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896281"/>
              </p:ext>
            </p:extLst>
          </p:nvPr>
        </p:nvGraphicFramePr>
        <p:xfrm>
          <a:off x="3670008" y="7566779"/>
          <a:ext cx="6232373" cy="116851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63749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2077232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947627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721106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022659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2585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부서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일자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03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2023-인사팀-0001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보직(변경) 인사이동 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홍길동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인사팀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2023-06-26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03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2023-총무팀-0001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0314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83E3C6D3-DD28-7D44-D7DE-D80C70AE65B0}"/>
              </a:ext>
            </a:extLst>
          </p:cNvPr>
          <p:cNvSpPr txBox="1"/>
          <p:nvPr/>
        </p:nvSpPr>
        <p:spPr>
          <a:xfrm>
            <a:off x="2227438" y="8524210"/>
            <a:ext cx="859917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>
                <a:solidFill>
                  <a:srgbClr val="3F3F3F"/>
                </a:solidFill>
                <a:ea typeface="맑은 고딕"/>
              </a:rPr>
              <a:t>대결관리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7FFF3B-390B-3755-BB85-391C0ADB0DF8}"/>
              </a:ext>
            </a:extLst>
          </p:cNvPr>
          <p:cNvSpPr txBox="1"/>
          <p:nvPr/>
        </p:nvSpPr>
        <p:spPr>
          <a:xfrm>
            <a:off x="2227438" y="8255904"/>
            <a:ext cx="755642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err="1">
                <a:solidFill>
                  <a:srgbClr val="3F3F3F"/>
                </a:solidFill>
                <a:ea typeface="맑은 고딕"/>
              </a:rPr>
              <a:t>서명관리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4466CF-54B3-93BA-0104-AD0AB2C91E0D}"/>
              </a:ext>
            </a:extLst>
          </p:cNvPr>
          <p:cNvSpPr txBox="1"/>
          <p:nvPr/>
        </p:nvSpPr>
        <p:spPr>
          <a:xfrm>
            <a:off x="2096340" y="7971768"/>
            <a:ext cx="933974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050" err="1">
                <a:solidFill>
                  <a:srgbClr val="3F3F3F"/>
                </a:solidFill>
                <a:ea typeface="맑은 고딕"/>
              </a:rPr>
              <a:t>설정</a:t>
            </a:r>
            <a:endParaRPr lang="en-US" altLang="ko-KR" sz="1050" err="1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8BBD44A5-4D27-DDCF-A6DE-73D4ED41AD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037475" y="8061999"/>
            <a:ext cx="108642" cy="102609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BA70A810-5DBF-5C30-0710-8798B6C57639}"/>
              </a:ext>
            </a:extLst>
          </p:cNvPr>
          <p:cNvGrpSpPr/>
          <p:nvPr/>
        </p:nvGrpSpPr>
        <p:grpSpPr>
          <a:xfrm>
            <a:off x="855524" y="3260021"/>
            <a:ext cx="9248519" cy="5560672"/>
            <a:chOff x="128569" y="1036669"/>
            <a:chExt cx="9248519" cy="5560672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6D9CB45-2373-7116-F9A5-46429FF5192E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3" name="직선 연결선[R] 14">
              <a:extLst>
                <a:ext uri="{FF2B5EF4-FFF2-40B4-BE49-F238E27FC236}">
                  <a16:creationId xmlns:a16="http://schemas.microsoft.com/office/drawing/2014/main" id="{C4096076-121A-3E97-911D-E46DCFA7C4BB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60" name="그래픽 959" descr="종 단색으로 채워진">
              <a:extLst>
                <a:ext uri="{FF2B5EF4-FFF2-40B4-BE49-F238E27FC236}">
                  <a16:creationId xmlns:a16="http://schemas.microsoft.com/office/drawing/2014/main" id="{D24F198A-5539-CC0E-EFC8-5E60D2AC6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93C970D-7DB0-EA8F-7F56-3333AF84B1E3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62" name="그림 961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A7AB395B-7577-65DC-F95C-1FE703FE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963" name="직선 연결선[R] 18">
              <a:extLst>
                <a:ext uri="{FF2B5EF4-FFF2-40B4-BE49-F238E27FC236}">
                  <a16:creationId xmlns:a16="http://schemas.microsoft.com/office/drawing/2014/main" id="{A3E0732B-34A9-83C5-2D59-B617514A4109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4" name="모서리가 둥근 직사각형 21">
              <a:extLst>
                <a:ext uri="{FF2B5EF4-FFF2-40B4-BE49-F238E27FC236}">
                  <a16:creationId xmlns:a16="http://schemas.microsoft.com/office/drawing/2014/main" id="{A16A7AFA-9ACA-008B-D0FE-81BEDDB46B56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5" name="모서리가 둥근 직사각형 23">
              <a:extLst>
                <a:ext uri="{FF2B5EF4-FFF2-40B4-BE49-F238E27FC236}">
                  <a16:creationId xmlns:a16="http://schemas.microsoft.com/office/drawing/2014/main" id="{9042279C-EABF-C7EF-784E-3422A8FAB2A9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66" name="직선 연결선[R] 24">
              <a:extLst>
                <a:ext uri="{FF2B5EF4-FFF2-40B4-BE49-F238E27FC236}">
                  <a16:creationId xmlns:a16="http://schemas.microsoft.com/office/drawing/2014/main" id="{4F82D213-85D6-2EA8-6A04-1EB270F6682C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7" name="TextBox 966">
              <a:extLst>
                <a:ext uri="{FF2B5EF4-FFF2-40B4-BE49-F238E27FC236}">
                  <a16:creationId xmlns:a16="http://schemas.microsoft.com/office/drawing/2014/main" id="{9DDF5A97-4E2F-183E-B017-64160B9CB02D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968" name="TextBox 967">
              <a:extLst>
                <a:ext uri="{FF2B5EF4-FFF2-40B4-BE49-F238E27FC236}">
                  <a16:creationId xmlns:a16="http://schemas.microsoft.com/office/drawing/2014/main" id="{32239ABD-8F73-F730-C075-CD119AFDB7F8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969" name="그래픽 968" descr="돋보기 단색으로 채워진">
              <a:extLst>
                <a:ext uri="{FF2B5EF4-FFF2-40B4-BE49-F238E27FC236}">
                  <a16:creationId xmlns:a16="http://schemas.microsoft.com/office/drawing/2014/main" id="{9F480E2D-2536-B269-3228-60491468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970" name="그룹 969">
              <a:extLst>
                <a:ext uri="{FF2B5EF4-FFF2-40B4-BE49-F238E27FC236}">
                  <a16:creationId xmlns:a16="http://schemas.microsoft.com/office/drawing/2014/main" id="{B695CD31-F228-4782-A4EB-6F5F96B97ACD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985" name="TextBox 984">
                <a:extLst>
                  <a:ext uri="{FF2B5EF4-FFF2-40B4-BE49-F238E27FC236}">
                    <a16:creationId xmlns:a16="http://schemas.microsoft.com/office/drawing/2014/main" id="{0DDAB078-C51F-5992-330F-7C40A4B76E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86" name="TextBox 985">
                <a:extLst>
                  <a:ext uri="{FF2B5EF4-FFF2-40B4-BE49-F238E27FC236}">
                    <a16:creationId xmlns:a16="http://schemas.microsoft.com/office/drawing/2014/main" id="{4CD33DB1-D37B-8E4C-713E-E567171DBE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87" name="TextBox 986">
                <a:extLst>
                  <a:ext uri="{FF2B5EF4-FFF2-40B4-BE49-F238E27FC236}">
                    <a16:creationId xmlns:a16="http://schemas.microsoft.com/office/drawing/2014/main" id="{B7618FC6-4D8F-2BD1-5D1E-6C3A0E7B86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8" name="TextBox 987">
                <a:extLst>
                  <a:ext uri="{FF2B5EF4-FFF2-40B4-BE49-F238E27FC236}">
                    <a16:creationId xmlns:a16="http://schemas.microsoft.com/office/drawing/2014/main" id="{3AA35B92-79BC-1F39-2E8B-3B26984A0F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9" name="TextBox 988">
                <a:extLst>
                  <a:ext uri="{FF2B5EF4-FFF2-40B4-BE49-F238E27FC236}">
                    <a16:creationId xmlns:a16="http://schemas.microsoft.com/office/drawing/2014/main" id="{9C4DCBC2-9ABF-E965-5BE9-5DA6E950CD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0" name="TextBox 989">
                <a:extLst>
                  <a:ext uri="{FF2B5EF4-FFF2-40B4-BE49-F238E27FC236}">
                    <a16:creationId xmlns:a16="http://schemas.microsoft.com/office/drawing/2014/main" id="{F2149F6A-F756-4F39-429F-DE115C5B86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1" name="TextBox 990">
                <a:extLst>
                  <a:ext uri="{FF2B5EF4-FFF2-40B4-BE49-F238E27FC236}">
                    <a16:creationId xmlns:a16="http://schemas.microsoft.com/office/drawing/2014/main" id="{B41DF654-9E1F-DFA6-3670-194463D0D2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2" name="TextBox 991">
                <a:extLst>
                  <a:ext uri="{FF2B5EF4-FFF2-40B4-BE49-F238E27FC236}">
                    <a16:creationId xmlns:a16="http://schemas.microsoft.com/office/drawing/2014/main" id="{A16EB7E4-B34A-2EC8-FCCE-13C9913C99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3" name="TextBox 992">
                <a:extLst>
                  <a:ext uri="{FF2B5EF4-FFF2-40B4-BE49-F238E27FC236}">
                    <a16:creationId xmlns:a16="http://schemas.microsoft.com/office/drawing/2014/main" id="{A1B9065E-5A5E-393B-2D79-62915A8830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4" name="TextBox 993">
                <a:extLst>
                  <a:ext uri="{FF2B5EF4-FFF2-40B4-BE49-F238E27FC236}">
                    <a16:creationId xmlns:a16="http://schemas.microsoft.com/office/drawing/2014/main" id="{96FDC8E8-B6B3-7140-0339-66DFE38CAF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71" name="그래픽 970" descr="햄버거 메뉴 아이콘 단색으로 채워진">
              <a:extLst>
                <a:ext uri="{FF2B5EF4-FFF2-40B4-BE49-F238E27FC236}">
                  <a16:creationId xmlns:a16="http://schemas.microsoft.com/office/drawing/2014/main" id="{DB1D86AF-7215-1DE2-5D9C-DFD5F2972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972" name="그래픽 971" descr="플립 달력 단색으로 채워진">
              <a:extLst>
                <a:ext uri="{FF2B5EF4-FFF2-40B4-BE49-F238E27FC236}">
                  <a16:creationId xmlns:a16="http://schemas.microsoft.com/office/drawing/2014/main" id="{69868643-F16E-8EDD-74F6-766295FE1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973" name="그래픽 972" descr="목록 단색으로 채워진">
              <a:extLst>
                <a:ext uri="{FF2B5EF4-FFF2-40B4-BE49-F238E27FC236}">
                  <a16:creationId xmlns:a16="http://schemas.microsoft.com/office/drawing/2014/main" id="{DEE3773B-1C22-7F1F-1794-2CF4CDBC8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974" name="그래픽 973" descr="클립보드 단색으로 채워진">
              <a:extLst>
                <a:ext uri="{FF2B5EF4-FFF2-40B4-BE49-F238E27FC236}">
                  <a16:creationId xmlns:a16="http://schemas.microsoft.com/office/drawing/2014/main" id="{00D1C080-77EB-2A75-C6A5-11D509AC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975" name="그래픽 974" descr="배지 체크 표시1 단색으로 채워진">
              <a:extLst>
                <a:ext uri="{FF2B5EF4-FFF2-40B4-BE49-F238E27FC236}">
                  <a16:creationId xmlns:a16="http://schemas.microsoft.com/office/drawing/2014/main" id="{E8BBB3C8-876A-9A85-B097-E80EE5FB4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976" name="그래픽 975" descr="부분적으로 선택 표시된 클립보드 단색으로 채워진">
              <a:extLst>
                <a:ext uri="{FF2B5EF4-FFF2-40B4-BE49-F238E27FC236}">
                  <a16:creationId xmlns:a16="http://schemas.microsoft.com/office/drawing/2014/main" id="{B61DBDAB-DC0F-7A2A-0B0B-5F80CA2F5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977" name="그래픽 976" descr="구름 단색으로 채워진">
              <a:extLst>
                <a:ext uri="{FF2B5EF4-FFF2-40B4-BE49-F238E27FC236}">
                  <a16:creationId xmlns:a16="http://schemas.microsoft.com/office/drawing/2014/main" id="{C1388C22-2152-83F5-8663-A69E18475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978" name="그래픽 977" descr="주소록 단색으로 채워진">
              <a:extLst>
                <a:ext uri="{FF2B5EF4-FFF2-40B4-BE49-F238E27FC236}">
                  <a16:creationId xmlns:a16="http://schemas.microsoft.com/office/drawing/2014/main" id="{9658E215-94D2-5422-A0F9-4A96F0B2D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979" name="그래픽 978" descr="토글 단색으로 채워진">
              <a:extLst>
                <a:ext uri="{FF2B5EF4-FFF2-40B4-BE49-F238E27FC236}">
                  <a16:creationId xmlns:a16="http://schemas.microsoft.com/office/drawing/2014/main" id="{56237D56-F833-3875-9CDD-CCC0B0C92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980" name="그래픽 979" descr="깃펜 단색으로 채워진">
              <a:extLst>
                <a:ext uri="{FF2B5EF4-FFF2-40B4-BE49-F238E27FC236}">
                  <a16:creationId xmlns:a16="http://schemas.microsoft.com/office/drawing/2014/main" id="{3B30C05C-32DC-6F0E-BBBF-5B7E25FAA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981" name="그래픽 980" descr="봉투 단색으로 채워진">
              <a:extLst>
                <a:ext uri="{FF2B5EF4-FFF2-40B4-BE49-F238E27FC236}">
                  <a16:creationId xmlns:a16="http://schemas.microsoft.com/office/drawing/2014/main" id="{B0D81DD8-74C3-E5E8-F5A2-854E1F752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982" name="직선 연결선[R] 18">
              <a:extLst>
                <a:ext uri="{FF2B5EF4-FFF2-40B4-BE49-F238E27FC236}">
                  <a16:creationId xmlns:a16="http://schemas.microsoft.com/office/drawing/2014/main" id="{7BF25B04-9F00-4099-6BAF-2DA8357722C5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3" name="타원 982">
              <a:extLst>
                <a:ext uri="{FF2B5EF4-FFF2-40B4-BE49-F238E27FC236}">
                  <a16:creationId xmlns:a16="http://schemas.microsoft.com/office/drawing/2014/main" id="{842AB7E2-101B-1721-B53A-33C449062C0A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84" name="그래픽 983" descr="사용자 단색으로 채워진">
              <a:extLst>
                <a:ext uri="{FF2B5EF4-FFF2-40B4-BE49-F238E27FC236}">
                  <a16:creationId xmlns:a16="http://schemas.microsoft.com/office/drawing/2014/main" id="{8EEA9779-F4C5-941F-EFA5-F44B84E8F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762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결재</a:t>
            </a:r>
            <a:endParaRPr lang="ko-KR" altLang="en-US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1F4FED-AFF4-91DE-5A5F-24E5E91DB8D3}"/>
              </a:ext>
            </a:extLst>
          </p:cNvPr>
          <p:cNvSpPr/>
          <p:nvPr/>
        </p:nvSpPr>
        <p:spPr>
          <a:xfrm>
            <a:off x="863942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[R] 14">
            <a:extLst>
              <a:ext uri="{FF2B5EF4-FFF2-40B4-BE49-F238E27FC236}">
                <a16:creationId xmlns:a16="http://schemas.microsoft.com/office/drawing/2014/main" id="{09550551-2B9D-AD8B-E46C-EEC52620B5AD}"/>
              </a:ext>
            </a:extLst>
          </p:cNvPr>
          <p:cNvCxnSpPr>
            <a:cxnSpLocks/>
          </p:cNvCxnSpPr>
          <p:nvPr/>
        </p:nvCxnSpPr>
        <p:spPr>
          <a:xfrm flipH="1">
            <a:off x="3480889" y="3665755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BFB20B9-E18B-6536-ADB8-E13A26D76FE4}"/>
              </a:ext>
            </a:extLst>
          </p:cNvPr>
          <p:cNvSpPr/>
          <p:nvPr/>
        </p:nvSpPr>
        <p:spPr>
          <a:xfrm>
            <a:off x="2075476" y="3859543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새 문서 작성</a:t>
            </a:r>
          </a:p>
        </p:txBody>
      </p:sp>
      <p:graphicFrame>
        <p:nvGraphicFramePr>
          <p:cNvPr id="8" name="표 67">
            <a:extLst>
              <a:ext uri="{FF2B5EF4-FFF2-40B4-BE49-F238E27FC236}">
                <a16:creationId xmlns:a16="http://schemas.microsoft.com/office/drawing/2014/main" id="{5EC9A470-AFDF-25FA-F3F8-D38AD3D55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820363"/>
              </p:ext>
            </p:extLst>
          </p:nvPr>
        </p:nvGraphicFramePr>
        <p:xfrm>
          <a:off x="3586502" y="4759694"/>
          <a:ext cx="6390187" cy="213886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5722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1419616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2014602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919056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699365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991826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289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부서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일자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2023-인사팀-0001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보직(변경) 인사이동 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홍길동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인사팀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2023-06-26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2023-총무팀-0001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387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E31D863-F27A-B4C5-7183-3EAC9992C283}"/>
              </a:ext>
            </a:extLst>
          </p:cNvPr>
          <p:cNvSpPr txBox="1"/>
          <p:nvPr/>
        </p:nvSpPr>
        <p:spPr>
          <a:xfrm>
            <a:off x="3594167" y="3868477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부서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수신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56D2A3-971A-A2AE-58E4-D45657EBDF53}"/>
              </a:ext>
            </a:extLst>
          </p:cNvPr>
          <p:cNvSpPr txBox="1"/>
          <p:nvPr/>
        </p:nvSpPr>
        <p:spPr>
          <a:xfrm>
            <a:off x="6462438" y="5939566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.</a:t>
            </a:r>
          </a:p>
          <a:p>
            <a:endParaRPr lang="ko-KR" altLang="en-US">
              <a:ea typeface="맑은 고딕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166FED-1584-C6A7-EBE0-6E85A9B11421}"/>
              </a:ext>
            </a:extLst>
          </p:cNvPr>
          <p:cNvGrpSpPr/>
          <p:nvPr/>
        </p:nvGrpSpPr>
        <p:grpSpPr>
          <a:xfrm>
            <a:off x="2047353" y="4387948"/>
            <a:ext cx="1216745" cy="3487506"/>
            <a:chOff x="1320398" y="2184640"/>
            <a:chExt cx="1216745" cy="34875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4D6234-918E-5C1B-E5A2-1EB57CC0986B}"/>
                </a:ext>
              </a:extLst>
            </p:cNvPr>
            <p:cNvSpPr txBox="1"/>
            <p:nvPr/>
          </p:nvSpPr>
          <p:spPr>
            <a:xfrm>
              <a:off x="1387457" y="2184640"/>
              <a:ext cx="1111336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결재HOME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7E8A24-3108-58BB-4A82-668935D400C3}"/>
                </a:ext>
              </a:extLst>
            </p:cNvPr>
            <p:cNvSpPr txBox="1"/>
            <p:nvPr/>
          </p:nvSpPr>
          <p:spPr>
            <a:xfrm>
              <a:off x="1387458" y="2538031"/>
              <a:ext cx="866803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결재문서함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614D0B-C8FA-7ADB-B605-318196A8178B}"/>
                </a:ext>
              </a:extLst>
            </p:cNvPr>
            <p:cNvSpPr txBox="1"/>
            <p:nvPr/>
          </p:nvSpPr>
          <p:spPr>
            <a:xfrm>
              <a:off x="1510361" y="4285791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참조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/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열람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CE3A2A-930F-1804-0A0D-E699DAF2B2B2}"/>
                </a:ext>
              </a:extLst>
            </p:cNvPr>
            <p:cNvSpPr txBox="1"/>
            <p:nvPr/>
          </p:nvSpPr>
          <p:spPr>
            <a:xfrm>
              <a:off x="1510361" y="4017485"/>
              <a:ext cx="755642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수신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6A708C-9700-A897-7839-D7EE8D1C62A8}"/>
                </a:ext>
              </a:extLst>
            </p:cNvPr>
            <p:cNvSpPr txBox="1"/>
            <p:nvPr/>
          </p:nvSpPr>
          <p:spPr>
            <a:xfrm>
              <a:off x="1379263" y="3733349"/>
              <a:ext cx="933974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수신문서함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pic>
          <p:nvPicPr>
            <p:cNvPr id="20" name="그림 66">
              <a:extLst>
                <a:ext uri="{FF2B5EF4-FFF2-40B4-BE49-F238E27FC236}">
                  <a16:creationId xmlns:a16="http://schemas.microsoft.com/office/drawing/2014/main" id="{FFD0A86F-5472-9BE3-A16B-076E3DA65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330293" y="4704334"/>
              <a:ext cx="108642" cy="10260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9F4DFC-4AC7-3CD0-04F1-D13C7770B8A1}"/>
                </a:ext>
              </a:extLst>
            </p:cNvPr>
            <p:cNvSpPr txBox="1"/>
            <p:nvPr/>
          </p:nvSpPr>
          <p:spPr>
            <a:xfrm>
              <a:off x="1389159" y="4646760"/>
              <a:ext cx="914268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개인문서함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4ED381-C671-362E-C794-4D413AF0C141}"/>
                </a:ext>
              </a:extLst>
            </p:cNvPr>
            <p:cNvSpPr txBox="1"/>
            <p:nvPr/>
          </p:nvSpPr>
          <p:spPr>
            <a:xfrm>
              <a:off x="1530153" y="5171493"/>
              <a:ext cx="70158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임시저장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DB97DC-FFAF-8E07-1B8E-EE40E717BA44}"/>
                </a:ext>
              </a:extLst>
            </p:cNvPr>
            <p:cNvSpPr txBox="1"/>
            <p:nvPr/>
          </p:nvSpPr>
          <p:spPr>
            <a:xfrm>
              <a:off x="1530153" y="5441314"/>
              <a:ext cx="70317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스크랩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023D02-DC44-C461-18B1-24D92DC3236D}"/>
                </a:ext>
              </a:extLst>
            </p:cNvPr>
            <p:cNvSpPr txBox="1"/>
            <p:nvPr/>
          </p:nvSpPr>
          <p:spPr>
            <a:xfrm>
              <a:off x="1530153" y="4922979"/>
              <a:ext cx="775434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내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기안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E5F3696-552F-8F07-31A8-4941B2E3F154}"/>
                </a:ext>
              </a:extLst>
            </p:cNvPr>
            <p:cNvSpPr txBox="1"/>
            <p:nvPr/>
          </p:nvSpPr>
          <p:spPr>
            <a:xfrm>
              <a:off x="1507393" y="3090342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예정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042284-B2A2-85C3-800F-5A169540E808}"/>
                </a:ext>
              </a:extLst>
            </p:cNvPr>
            <p:cNvSpPr txBox="1"/>
            <p:nvPr/>
          </p:nvSpPr>
          <p:spPr>
            <a:xfrm>
              <a:off x="1507393" y="3370059"/>
              <a:ext cx="102975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완료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C943FE-BCF8-FF77-5869-D23E0636DBA1}"/>
                </a:ext>
              </a:extLst>
            </p:cNvPr>
            <p:cNvSpPr txBox="1"/>
            <p:nvPr/>
          </p:nvSpPr>
          <p:spPr>
            <a:xfrm>
              <a:off x="1507393" y="2822036"/>
              <a:ext cx="84470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대기</a:t>
              </a:r>
            </a:p>
          </p:txBody>
        </p:sp>
        <p:pic>
          <p:nvPicPr>
            <p:cNvPr id="29" name="그림 66">
              <a:extLst>
                <a:ext uri="{FF2B5EF4-FFF2-40B4-BE49-F238E27FC236}">
                  <a16:creationId xmlns:a16="http://schemas.microsoft.com/office/drawing/2014/main" id="{A33A8CA8-4B20-040B-AAC9-DC3399233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320398" y="3823580"/>
              <a:ext cx="108642" cy="102609"/>
            </a:xfrm>
            <a:prstGeom prst="rect">
              <a:avLst/>
            </a:prstGeom>
          </p:spPr>
        </p:pic>
        <p:pic>
          <p:nvPicPr>
            <p:cNvPr id="30" name="그림 66">
              <a:extLst>
                <a:ext uri="{FF2B5EF4-FFF2-40B4-BE49-F238E27FC236}">
                  <a16:creationId xmlns:a16="http://schemas.microsoft.com/office/drawing/2014/main" id="{EA8BA9BA-82B3-0C50-E2A7-C118EFB55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330293" y="2616255"/>
              <a:ext cx="108642" cy="102609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7966F01-1B3A-96A2-B6CE-5E3889C8BD2C}"/>
              </a:ext>
            </a:extLst>
          </p:cNvPr>
          <p:cNvSpPr txBox="1"/>
          <p:nvPr/>
        </p:nvSpPr>
        <p:spPr>
          <a:xfrm>
            <a:off x="2227438" y="8504166"/>
            <a:ext cx="859917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err="1">
                <a:solidFill>
                  <a:srgbClr val="3F3F3F"/>
                </a:solidFill>
                <a:ea typeface="맑은 고딕"/>
              </a:rPr>
              <a:t>대결관리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11B30-CDB9-E02E-7111-F41822EFAA7E}"/>
              </a:ext>
            </a:extLst>
          </p:cNvPr>
          <p:cNvSpPr txBox="1"/>
          <p:nvPr/>
        </p:nvSpPr>
        <p:spPr>
          <a:xfrm>
            <a:off x="2227438" y="8235860"/>
            <a:ext cx="755642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err="1">
                <a:solidFill>
                  <a:srgbClr val="3F3F3F"/>
                </a:solidFill>
                <a:ea typeface="맑은 고딕"/>
              </a:rPr>
              <a:t>서명관리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E50F3E-41D9-3A86-8A8A-8B643A4436A7}"/>
              </a:ext>
            </a:extLst>
          </p:cNvPr>
          <p:cNvSpPr txBox="1"/>
          <p:nvPr/>
        </p:nvSpPr>
        <p:spPr>
          <a:xfrm>
            <a:off x="2096340" y="7951724"/>
            <a:ext cx="933974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050" err="1">
                <a:solidFill>
                  <a:srgbClr val="3F3F3F"/>
                </a:solidFill>
                <a:ea typeface="맑은 고딕"/>
              </a:rPr>
              <a:t>설정</a:t>
            </a:r>
            <a:endParaRPr lang="en-US" altLang="ko-KR" sz="1050" err="1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7DF3822-404D-24B7-4538-481EAB3152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037475" y="8041955"/>
            <a:ext cx="108642" cy="102609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3E586F-70A6-035E-534D-338BFC29FE5A}"/>
              </a:ext>
            </a:extLst>
          </p:cNvPr>
          <p:cNvGrpSpPr/>
          <p:nvPr/>
        </p:nvGrpSpPr>
        <p:grpSpPr>
          <a:xfrm>
            <a:off x="855524" y="3239977"/>
            <a:ext cx="9248519" cy="5560672"/>
            <a:chOff x="128569" y="1036669"/>
            <a:chExt cx="9248519" cy="556067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A5E3C82-FB1B-EAFD-6B7F-93E004BCC354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연결선[R] 14">
              <a:extLst>
                <a:ext uri="{FF2B5EF4-FFF2-40B4-BE49-F238E27FC236}">
                  <a16:creationId xmlns:a16="http://schemas.microsoft.com/office/drawing/2014/main" id="{7E989EF4-6A78-F87F-F207-F0352B9A7B03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그래픽 39" descr="종 단색으로 채워진">
              <a:extLst>
                <a:ext uri="{FF2B5EF4-FFF2-40B4-BE49-F238E27FC236}">
                  <a16:creationId xmlns:a16="http://schemas.microsoft.com/office/drawing/2014/main" id="{8E27A2FC-DDD8-2559-BD34-F9F91C1FF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22EEF10-5D6C-B909-E2C1-C1B86F4635A7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2" name="그림 41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A0695486-C9DB-01C3-9844-9A009A810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43" name="직선 연결선[R] 18">
              <a:extLst>
                <a:ext uri="{FF2B5EF4-FFF2-40B4-BE49-F238E27FC236}">
                  <a16:creationId xmlns:a16="http://schemas.microsoft.com/office/drawing/2014/main" id="{5B6DAE16-B83E-1FDB-6F6E-C57E15231A77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모서리가 둥근 직사각형 21">
              <a:extLst>
                <a:ext uri="{FF2B5EF4-FFF2-40B4-BE49-F238E27FC236}">
                  <a16:creationId xmlns:a16="http://schemas.microsoft.com/office/drawing/2014/main" id="{B34A7D1E-DE46-5BD7-4AAB-EA48F40DA27B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모서리가 둥근 직사각형 23">
              <a:extLst>
                <a:ext uri="{FF2B5EF4-FFF2-40B4-BE49-F238E27FC236}">
                  <a16:creationId xmlns:a16="http://schemas.microsoft.com/office/drawing/2014/main" id="{F38856E1-93E6-52FD-95E9-4DB4E940D092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6" name="직선 연결선[R] 24">
              <a:extLst>
                <a:ext uri="{FF2B5EF4-FFF2-40B4-BE49-F238E27FC236}">
                  <a16:creationId xmlns:a16="http://schemas.microsoft.com/office/drawing/2014/main" id="{1D8F642E-E7F4-5379-4777-1B4EC39033A9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E212E71-5DA9-BDA3-2B00-F79EF973D5EE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785959C-4B85-E6D0-3B04-92006A777973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49" name="그래픽 48" descr="돋보기 단색으로 채워진">
              <a:extLst>
                <a:ext uri="{FF2B5EF4-FFF2-40B4-BE49-F238E27FC236}">
                  <a16:creationId xmlns:a16="http://schemas.microsoft.com/office/drawing/2014/main" id="{B9D9F258-8181-2F12-2E20-599D9F928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B181CA3-A0A5-F3DE-57C0-225CD1FEBF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961" name="TextBox 960">
                <a:extLst>
                  <a:ext uri="{FF2B5EF4-FFF2-40B4-BE49-F238E27FC236}">
                    <a16:creationId xmlns:a16="http://schemas.microsoft.com/office/drawing/2014/main" id="{B302B87D-57CF-B900-1C21-8D751FCE22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62" name="TextBox 961">
                <a:extLst>
                  <a:ext uri="{FF2B5EF4-FFF2-40B4-BE49-F238E27FC236}">
                    <a16:creationId xmlns:a16="http://schemas.microsoft.com/office/drawing/2014/main" id="{A0AC93F6-3130-DC7F-0E3F-F92DC431DE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63" name="TextBox 962">
                <a:extLst>
                  <a:ext uri="{FF2B5EF4-FFF2-40B4-BE49-F238E27FC236}">
                    <a16:creationId xmlns:a16="http://schemas.microsoft.com/office/drawing/2014/main" id="{BE5638A7-B673-A871-0041-A2A82B10F1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4" name="TextBox 963">
                <a:extLst>
                  <a:ext uri="{FF2B5EF4-FFF2-40B4-BE49-F238E27FC236}">
                    <a16:creationId xmlns:a16="http://schemas.microsoft.com/office/drawing/2014/main" id="{EEB17512-DBA3-D997-1114-F4B8C17CC8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5" name="TextBox 964">
                <a:extLst>
                  <a:ext uri="{FF2B5EF4-FFF2-40B4-BE49-F238E27FC236}">
                    <a16:creationId xmlns:a16="http://schemas.microsoft.com/office/drawing/2014/main" id="{1D2B0EAB-3914-989D-07D9-9CC1D410D7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6" name="TextBox 965">
                <a:extLst>
                  <a:ext uri="{FF2B5EF4-FFF2-40B4-BE49-F238E27FC236}">
                    <a16:creationId xmlns:a16="http://schemas.microsoft.com/office/drawing/2014/main" id="{AA6A6584-F044-E6F0-379B-8E769E9290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7" name="TextBox 966">
                <a:extLst>
                  <a:ext uri="{FF2B5EF4-FFF2-40B4-BE49-F238E27FC236}">
                    <a16:creationId xmlns:a16="http://schemas.microsoft.com/office/drawing/2014/main" id="{72AB31B4-2C5A-E666-B084-24D6EB1BC6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8" name="TextBox 967">
                <a:extLst>
                  <a:ext uri="{FF2B5EF4-FFF2-40B4-BE49-F238E27FC236}">
                    <a16:creationId xmlns:a16="http://schemas.microsoft.com/office/drawing/2014/main" id="{D24866C5-3831-30B1-89AD-ABEC8A6D0A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9" name="TextBox 968">
                <a:extLst>
                  <a:ext uri="{FF2B5EF4-FFF2-40B4-BE49-F238E27FC236}">
                    <a16:creationId xmlns:a16="http://schemas.microsoft.com/office/drawing/2014/main" id="{D1796B59-BA70-3DA0-0AB9-A58C24F706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0" name="TextBox 969">
                <a:extLst>
                  <a:ext uri="{FF2B5EF4-FFF2-40B4-BE49-F238E27FC236}">
                    <a16:creationId xmlns:a16="http://schemas.microsoft.com/office/drawing/2014/main" id="{24B6E264-10CB-24BA-70E8-90B2DB21D8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1" name="그래픽 50" descr="햄버거 메뉴 아이콘 단색으로 채워진">
              <a:extLst>
                <a:ext uri="{FF2B5EF4-FFF2-40B4-BE49-F238E27FC236}">
                  <a16:creationId xmlns:a16="http://schemas.microsoft.com/office/drawing/2014/main" id="{6C65A114-7890-067E-AC02-9C3D5BC96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52" name="그래픽 51" descr="플립 달력 단색으로 채워진">
              <a:extLst>
                <a:ext uri="{FF2B5EF4-FFF2-40B4-BE49-F238E27FC236}">
                  <a16:creationId xmlns:a16="http://schemas.microsoft.com/office/drawing/2014/main" id="{5B3A9BC2-CD3E-DA4C-580D-19C162867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53" name="그래픽 52" descr="목록 단색으로 채워진">
              <a:extLst>
                <a:ext uri="{FF2B5EF4-FFF2-40B4-BE49-F238E27FC236}">
                  <a16:creationId xmlns:a16="http://schemas.microsoft.com/office/drawing/2014/main" id="{A7293A79-3270-825C-08B0-F2D99CE62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54" name="그래픽 53" descr="클립보드 단색으로 채워진">
              <a:extLst>
                <a:ext uri="{FF2B5EF4-FFF2-40B4-BE49-F238E27FC236}">
                  <a16:creationId xmlns:a16="http://schemas.microsoft.com/office/drawing/2014/main" id="{85BCF91F-A191-9CC4-041D-CB8A8B90B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55" name="그래픽 54" descr="배지 체크 표시1 단색으로 채워진">
              <a:extLst>
                <a:ext uri="{FF2B5EF4-FFF2-40B4-BE49-F238E27FC236}">
                  <a16:creationId xmlns:a16="http://schemas.microsoft.com/office/drawing/2014/main" id="{4C83EDB4-226C-ADC6-5B2D-D92E7C8D5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56" name="그래픽 55" descr="부분적으로 선택 표시된 클립보드 단색으로 채워진">
              <a:extLst>
                <a:ext uri="{FF2B5EF4-FFF2-40B4-BE49-F238E27FC236}">
                  <a16:creationId xmlns:a16="http://schemas.microsoft.com/office/drawing/2014/main" id="{77088639-7275-B5DC-1A3B-E978C2E7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57" name="그래픽 56" descr="구름 단색으로 채워진">
              <a:extLst>
                <a:ext uri="{FF2B5EF4-FFF2-40B4-BE49-F238E27FC236}">
                  <a16:creationId xmlns:a16="http://schemas.microsoft.com/office/drawing/2014/main" id="{F49BE5EC-5F37-7016-D878-D54BB0A64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58" name="그래픽 57" descr="주소록 단색으로 채워진">
              <a:extLst>
                <a:ext uri="{FF2B5EF4-FFF2-40B4-BE49-F238E27FC236}">
                  <a16:creationId xmlns:a16="http://schemas.microsoft.com/office/drawing/2014/main" id="{85E3312D-C4B6-3878-E89B-AEA3C919E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59" name="그래픽 58" descr="토글 단색으로 채워진">
              <a:extLst>
                <a:ext uri="{FF2B5EF4-FFF2-40B4-BE49-F238E27FC236}">
                  <a16:creationId xmlns:a16="http://schemas.microsoft.com/office/drawing/2014/main" id="{678A3513-A3D4-C244-30F5-DA3EA36A0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60" name="그래픽 59" descr="깃펜 단색으로 채워진">
              <a:extLst>
                <a:ext uri="{FF2B5EF4-FFF2-40B4-BE49-F238E27FC236}">
                  <a16:creationId xmlns:a16="http://schemas.microsoft.com/office/drawing/2014/main" id="{05B7DBA3-03D3-90FD-976B-8429D93DF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61" name="그래픽 60" descr="봉투 단색으로 채워진">
              <a:extLst>
                <a:ext uri="{FF2B5EF4-FFF2-40B4-BE49-F238E27FC236}">
                  <a16:creationId xmlns:a16="http://schemas.microsoft.com/office/drawing/2014/main" id="{AF480B40-C801-B5E1-151E-159721B88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075C2B46-4E5E-3E9E-382B-92BF80F030C4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582F757-E511-0C99-B3C2-003742BF28A4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60" name="그래픽 959" descr="사용자 단색으로 채워진">
              <a:extLst>
                <a:ext uri="{FF2B5EF4-FFF2-40B4-BE49-F238E27FC236}">
                  <a16:creationId xmlns:a16="http://schemas.microsoft.com/office/drawing/2014/main" id="{E5B41187-A4E3-4549-69DC-DEECAC575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7564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결재</a:t>
            </a:r>
            <a:endParaRPr lang="ko-KR" altLang="en-US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3AC5DC-DA36-1337-2C5F-E2A744D39F31}"/>
              </a:ext>
            </a:extLst>
          </p:cNvPr>
          <p:cNvSpPr/>
          <p:nvPr/>
        </p:nvSpPr>
        <p:spPr>
          <a:xfrm>
            <a:off x="806170" y="3211809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[R] 14">
            <a:extLst>
              <a:ext uri="{FF2B5EF4-FFF2-40B4-BE49-F238E27FC236}">
                <a16:creationId xmlns:a16="http://schemas.microsoft.com/office/drawing/2014/main" id="{DB69C867-EAC4-247E-129F-26825F40CE43}"/>
              </a:ext>
            </a:extLst>
          </p:cNvPr>
          <p:cNvCxnSpPr>
            <a:cxnSpLocks/>
          </p:cNvCxnSpPr>
          <p:nvPr/>
        </p:nvCxnSpPr>
        <p:spPr>
          <a:xfrm flipH="1">
            <a:off x="3423117" y="3639064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625598-C7B8-B497-34C9-328F6DF714FA}"/>
              </a:ext>
            </a:extLst>
          </p:cNvPr>
          <p:cNvSpPr/>
          <p:nvPr/>
        </p:nvSpPr>
        <p:spPr>
          <a:xfrm>
            <a:off x="2017704" y="3832852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새 문서 작성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95B072-1956-C7EF-C88D-1A643EAA20D9}"/>
              </a:ext>
            </a:extLst>
          </p:cNvPr>
          <p:cNvGrpSpPr/>
          <p:nvPr/>
        </p:nvGrpSpPr>
        <p:grpSpPr>
          <a:xfrm>
            <a:off x="1989581" y="4355112"/>
            <a:ext cx="1216745" cy="3493651"/>
            <a:chOff x="1320398" y="2178495"/>
            <a:chExt cx="1216745" cy="349365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9430D3-6463-B35C-5A2E-BA202F60E1E2}"/>
                </a:ext>
              </a:extLst>
            </p:cNvPr>
            <p:cNvSpPr txBox="1"/>
            <p:nvPr/>
          </p:nvSpPr>
          <p:spPr>
            <a:xfrm>
              <a:off x="1375167" y="2178495"/>
              <a:ext cx="1111336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결재HOME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52A409-ECB0-2E01-92CD-8D29A2EC44C4}"/>
                </a:ext>
              </a:extLst>
            </p:cNvPr>
            <p:cNvSpPr txBox="1"/>
            <p:nvPr/>
          </p:nvSpPr>
          <p:spPr>
            <a:xfrm>
              <a:off x="1387458" y="2538031"/>
              <a:ext cx="866803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결재문서함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81E8F-7300-CB8D-5628-7B8CAA5216EF}"/>
                </a:ext>
              </a:extLst>
            </p:cNvPr>
            <p:cNvSpPr txBox="1"/>
            <p:nvPr/>
          </p:nvSpPr>
          <p:spPr>
            <a:xfrm>
              <a:off x="1510361" y="4285791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참조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/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열람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375FC6-C029-C726-E19A-8F657D6D4319}"/>
                </a:ext>
              </a:extLst>
            </p:cNvPr>
            <p:cNvSpPr txBox="1"/>
            <p:nvPr/>
          </p:nvSpPr>
          <p:spPr>
            <a:xfrm>
              <a:off x="1510361" y="4017485"/>
              <a:ext cx="755642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수신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42D8DE-9088-7C67-DB88-242B225BD068}"/>
                </a:ext>
              </a:extLst>
            </p:cNvPr>
            <p:cNvSpPr txBox="1"/>
            <p:nvPr/>
          </p:nvSpPr>
          <p:spPr>
            <a:xfrm>
              <a:off x="1379263" y="3733349"/>
              <a:ext cx="933974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수신문서함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pic>
          <p:nvPicPr>
            <p:cNvPr id="16" name="그림 66">
              <a:extLst>
                <a:ext uri="{FF2B5EF4-FFF2-40B4-BE49-F238E27FC236}">
                  <a16:creationId xmlns:a16="http://schemas.microsoft.com/office/drawing/2014/main" id="{9C4929FE-C5B3-4848-3BE8-6DA7D096D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330293" y="4704334"/>
              <a:ext cx="108642" cy="10260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2A4E26-29F3-0525-38C1-39EDA92DA184}"/>
                </a:ext>
              </a:extLst>
            </p:cNvPr>
            <p:cNvSpPr txBox="1"/>
            <p:nvPr/>
          </p:nvSpPr>
          <p:spPr>
            <a:xfrm>
              <a:off x="1389159" y="4646760"/>
              <a:ext cx="914268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개인문서함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C6FE3A-D486-127B-4AF8-9011DCA76F93}"/>
                </a:ext>
              </a:extLst>
            </p:cNvPr>
            <p:cNvSpPr txBox="1"/>
            <p:nvPr/>
          </p:nvSpPr>
          <p:spPr>
            <a:xfrm>
              <a:off x="1530153" y="5171493"/>
              <a:ext cx="70158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임시저장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EE0729-4255-25EA-1D81-052952885C08}"/>
                </a:ext>
              </a:extLst>
            </p:cNvPr>
            <p:cNvSpPr txBox="1"/>
            <p:nvPr/>
          </p:nvSpPr>
          <p:spPr>
            <a:xfrm>
              <a:off x="1530153" y="5441314"/>
              <a:ext cx="70317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스크랩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619B79-043A-4142-28DE-AD74C199C02D}"/>
                </a:ext>
              </a:extLst>
            </p:cNvPr>
            <p:cNvSpPr txBox="1"/>
            <p:nvPr/>
          </p:nvSpPr>
          <p:spPr>
            <a:xfrm>
              <a:off x="1530153" y="4922979"/>
              <a:ext cx="775434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내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기안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D4D503-7EB8-CF87-E4C4-0B9C4EEB2190}"/>
                </a:ext>
              </a:extLst>
            </p:cNvPr>
            <p:cNvSpPr txBox="1"/>
            <p:nvPr/>
          </p:nvSpPr>
          <p:spPr>
            <a:xfrm>
              <a:off x="1507393" y="3090342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예정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AE1BD4-9C9E-AC01-0AC9-1A4C15276B78}"/>
                </a:ext>
              </a:extLst>
            </p:cNvPr>
            <p:cNvSpPr txBox="1"/>
            <p:nvPr/>
          </p:nvSpPr>
          <p:spPr>
            <a:xfrm>
              <a:off x="1507393" y="3370059"/>
              <a:ext cx="102975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완료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7BABA-76F9-982D-59E3-D056E327E025}"/>
                </a:ext>
              </a:extLst>
            </p:cNvPr>
            <p:cNvSpPr txBox="1"/>
            <p:nvPr/>
          </p:nvSpPr>
          <p:spPr>
            <a:xfrm>
              <a:off x="1507393" y="2822036"/>
              <a:ext cx="84470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대기</a:t>
              </a:r>
            </a:p>
          </p:txBody>
        </p:sp>
        <p:pic>
          <p:nvPicPr>
            <p:cNvPr id="25" name="그림 66">
              <a:extLst>
                <a:ext uri="{FF2B5EF4-FFF2-40B4-BE49-F238E27FC236}">
                  <a16:creationId xmlns:a16="http://schemas.microsoft.com/office/drawing/2014/main" id="{ED1B34CD-453A-BFF6-90C6-FBD20B17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320398" y="3823580"/>
              <a:ext cx="108642" cy="102609"/>
            </a:xfrm>
            <a:prstGeom prst="rect">
              <a:avLst/>
            </a:prstGeom>
          </p:spPr>
        </p:pic>
        <p:pic>
          <p:nvPicPr>
            <p:cNvPr id="26" name="그림 66">
              <a:extLst>
                <a:ext uri="{FF2B5EF4-FFF2-40B4-BE49-F238E27FC236}">
                  <a16:creationId xmlns:a16="http://schemas.microsoft.com/office/drawing/2014/main" id="{3B995560-6BB3-FE75-A779-C6A91D00E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330293" y="2616255"/>
              <a:ext cx="108642" cy="102609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81F5205-877A-C962-DEFB-38E977A876AC}"/>
              </a:ext>
            </a:extLst>
          </p:cNvPr>
          <p:cNvSpPr txBox="1"/>
          <p:nvPr/>
        </p:nvSpPr>
        <p:spPr>
          <a:xfrm>
            <a:off x="2169666" y="8477475"/>
            <a:ext cx="859917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err="1">
                <a:solidFill>
                  <a:srgbClr val="3F3F3F"/>
                </a:solidFill>
                <a:ea typeface="맑은 고딕"/>
              </a:rPr>
              <a:t>대결관리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0D1A22-1A5E-746A-0FC2-D54EF244D218}"/>
              </a:ext>
            </a:extLst>
          </p:cNvPr>
          <p:cNvSpPr txBox="1"/>
          <p:nvPr/>
        </p:nvSpPr>
        <p:spPr>
          <a:xfrm>
            <a:off x="2169666" y="8209169"/>
            <a:ext cx="755642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err="1">
                <a:solidFill>
                  <a:srgbClr val="3F3F3F"/>
                </a:solidFill>
                <a:ea typeface="맑은 고딕"/>
              </a:rPr>
              <a:t>서명관리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690E12-6363-F775-3893-F57CCF5D9500}"/>
              </a:ext>
            </a:extLst>
          </p:cNvPr>
          <p:cNvSpPr txBox="1"/>
          <p:nvPr/>
        </p:nvSpPr>
        <p:spPr>
          <a:xfrm>
            <a:off x="2038568" y="7925033"/>
            <a:ext cx="933974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050" err="1">
                <a:solidFill>
                  <a:srgbClr val="3F3F3F"/>
                </a:solidFill>
                <a:ea typeface="맑은 고딕"/>
              </a:rPr>
              <a:t>설정</a:t>
            </a:r>
            <a:endParaRPr lang="en-US" altLang="ko-KR" sz="1050" err="1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DAB7427-ACCA-4D9C-5CE7-D10ABA120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979703" y="8015264"/>
            <a:ext cx="108642" cy="102609"/>
          </a:xfrm>
          <a:prstGeom prst="rect">
            <a:avLst/>
          </a:prstGeom>
        </p:spPr>
      </p:pic>
      <p:pic>
        <p:nvPicPr>
          <p:cNvPr id="31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6C2BF9F-1392-D4EF-BDF7-DF25D25DF9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4077" y="4413946"/>
            <a:ext cx="5853952" cy="4221106"/>
          </a:xfrm>
          <a:prstGeom prst="rect">
            <a:avLst/>
          </a:prstGeom>
        </p:spPr>
      </p:pic>
      <p:pic>
        <p:nvPicPr>
          <p:cNvPr id="32" name="그림 23">
            <a:extLst>
              <a:ext uri="{FF2B5EF4-FFF2-40B4-BE49-F238E27FC236}">
                <a16:creationId xmlns:a16="http://schemas.microsoft.com/office/drawing/2014/main" id="{EDD6DB78-58D1-6816-C380-7F92266E96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5420" y="4059204"/>
            <a:ext cx="795619" cy="35858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0A707F3-A55E-A83A-24AC-46DA71A91A2D}"/>
              </a:ext>
            </a:extLst>
          </p:cNvPr>
          <p:cNvSpPr txBox="1"/>
          <p:nvPr/>
        </p:nvSpPr>
        <p:spPr>
          <a:xfrm>
            <a:off x="3536395" y="3841786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문서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249535C-DD43-8BD4-2DC9-EC3FAB9CB87F}"/>
              </a:ext>
            </a:extLst>
          </p:cNvPr>
          <p:cNvGrpSpPr/>
          <p:nvPr/>
        </p:nvGrpSpPr>
        <p:grpSpPr>
          <a:xfrm>
            <a:off x="797752" y="3213286"/>
            <a:ext cx="9248519" cy="5560672"/>
            <a:chOff x="128569" y="1036669"/>
            <a:chExt cx="9248519" cy="556067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FC10D85-AB5B-0F8B-55DB-9F8CEAA9F0F9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0" name="직선 연결선[R] 14">
              <a:extLst>
                <a:ext uri="{FF2B5EF4-FFF2-40B4-BE49-F238E27FC236}">
                  <a16:creationId xmlns:a16="http://schemas.microsoft.com/office/drawing/2014/main" id="{43E1CF0F-F6DD-2B07-D8D0-61F61C00B11E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그래픽 40" descr="종 단색으로 채워진">
              <a:extLst>
                <a:ext uri="{FF2B5EF4-FFF2-40B4-BE49-F238E27FC236}">
                  <a16:creationId xmlns:a16="http://schemas.microsoft.com/office/drawing/2014/main" id="{E1BD8482-3BEF-AF6C-B8DD-31413D8C2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CCB6052-B3D7-86FB-9227-B5BF94CDB9A8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3" name="그림 42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55780813-7B69-DEC6-E0D5-4496A5902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44" name="직선 연결선[R] 18">
              <a:extLst>
                <a:ext uri="{FF2B5EF4-FFF2-40B4-BE49-F238E27FC236}">
                  <a16:creationId xmlns:a16="http://schemas.microsoft.com/office/drawing/2014/main" id="{BD9486DD-BC81-776E-C105-DC0FADC63F73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모서리가 둥근 직사각형 21">
              <a:extLst>
                <a:ext uri="{FF2B5EF4-FFF2-40B4-BE49-F238E27FC236}">
                  <a16:creationId xmlns:a16="http://schemas.microsoft.com/office/drawing/2014/main" id="{0A16E5A4-63C9-236C-BCD5-FB1BAE141D35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모서리가 둥근 직사각형 23">
              <a:extLst>
                <a:ext uri="{FF2B5EF4-FFF2-40B4-BE49-F238E27FC236}">
                  <a16:creationId xmlns:a16="http://schemas.microsoft.com/office/drawing/2014/main" id="{5EE136E9-C10C-8704-6BB0-7CF2FDFFCA4B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7" name="직선 연결선[R] 24">
              <a:extLst>
                <a:ext uri="{FF2B5EF4-FFF2-40B4-BE49-F238E27FC236}">
                  <a16:creationId xmlns:a16="http://schemas.microsoft.com/office/drawing/2014/main" id="{2B3E05AE-BC02-5964-183F-A9178A92AAC7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CD123DA-160A-52E0-B8A4-1FEF9746BA68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C206990-AC30-8F41-2F85-D189A54A3E55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50" name="그래픽 49" descr="돋보기 단색으로 채워진">
              <a:extLst>
                <a:ext uri="{FF2B5EF4-FFF2-40B4-BE49-F238E27FC236}">
                  <a16:creationId xmlns:a16="http://schemas.microsoft.com/office/drawing/2014/main" id="{B1C8339E-AAD6-4B9E-AC54-550952DA3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71BD5AD-67BD-C8B1-DAF9-D6114C3D25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962" name="TextBox 961">
                <a:extLst>
                  <a:ext uri="{FF2B5EF4-FFF2-40B4-BE49-F238E27FC236}">
                    <a16:creationId xmlns:a16="http://schemas.microsoft.com/office/drawing/2014/main" id="{532C61DE-0D84-31A0-6EC8-4EDF1B9F92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63" name="TextBox 962">
                <a:extLst>
                  <a:ext uri="{FF2B5EF4-FFF2-40B4-BE49-F238E27FC236}">
                    <a16:creationId xmlns:a16="http://schemas.microsoft.com/office/drawing/2014/main" id="{141F059F-08B5-9D37-D1A7-EF28B31E53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64" name="TextBox 963">
                <a:extLst>
                  <a:ext uri="{FF2B5EF4-FFF2-40B4-BE49-F238E27FC236}">
                    <a16:creationId xmlns:a16="http://schemas.microsoft.com/office/drawing/2014/main" id="{78ED14F4-A3B5-DFA0-56AD-71AA46E978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5" name="TextBox 964">
                <a:extLst>
                  <a:ext uri="{FF2B5EF4-FFF2-40B4-BE49-F238E27FC236}">
                    <a16:creationId xmlns:a16="http://schemas.microsoft.com/office/drawing/2014/main" id="{897782A1-0C00-A6F5-D8BF-31E060A894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6" name="TextBox 965">
                <a:extLst>
                  <a:ext uri="{FF2B5EF4-FFF2-40B4-BE49-F238E27FC236}">
                    <a16:creationId xmlns:a16="http://schemas.microsoft.com/office/drawing/2014/main" id="{7B76D864-4186-E637-761E-F274E2A111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7" name="TextBox 966">
                <a:extLst>
                  <a:ext uri="{FF2B5EF4-FFF2-40B4-BE49-F238E27FC236}">
                    <a16:creationId xmlns:a16="http://schemas.microsoft.com/office/drawing/2014/main" id="{0FB49C2E-0D2C-BE19-B492-F744BF27A0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8" name="TextBox 967">
                <a:extLst>
                  <a:ext uri="{FF2B5EF4-FFF2-40B4-BE49-F238E27FC236}">
                    <a16:creationId xmlns:a16="http://schemas.microsoft.com/office/drawing/2014/main" id="{311F6F76-EB93-CD19-42CE-C7F137F0EB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9" name="TextBox 968">
                <a:extLst>
                  <a:ext uri="{FF2B5EF4-FFF2-40B4-BE49-F238E27FC236}">
                    <a16:creationId xmlns:a16="http://schemas.microsoft.com/office/drawing/2014/main" id="{E173FD91-48B8-B5FA-8446-C85D265BBA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0" name="TextBox 969">
                <a:extLst>
                  <a:ext uri="{FF2B5EF4-FFF2-40B4-BE49-F238E27FC236}">
                    <a16:creationId xmlns:a16="http://schemas.microsoft.com/office/drawing/2014/main" id="{25338A47-9051-B0CB-F30F-A6615605E6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1" name="TextBox 970">
                <a:extLst>
                  <a:ext uri="{FF2B5EF4-FFF2-40B4-BE49-F238E27FC236}">
                    <a16:creationId xmlns:a16="http://schemas.microsoft.com/office/drawing/2014/main" id="{6DB6996B-408D-7B51-A902-A03DA8FB5D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2" name="그래픽 51" descr="햄버거 메뉴 아이콘 단색으로 채워진">
              <a:extLst>
                <a:ext uri="{FF2B5EF4-FFF2-40B4-BE49-F238E27FC236}">
                  <a16:creationId xmlns:a16="http://schemas.microsoft.com/office/drawing/2014/main" id="{81FAE3E4-CCB0-1031-BAEA-54B883B0F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53" name="그래픽 52" descr="플립 달력 단색으로 채워진">
              <a:extLst>
                <a:ext uri="{FF2B5EF4-FFF2-40B4-BE49-F238E27FC236}">
                  <a16:creationId xmlns:a16="http://schemas.microsoft.com/office/drawing/2014/main" id="{DC248753-1228-62E4-FE91-6911671B5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54" name="그래픽 53" descr="목록 단색으로 채워진">
              <a:extLst>
                <a:ext uri="{FF2B5EF4-FFF2-40B4-BE49-F238E27FC236}">
                  <a16:creationId xmlns:a16="http://schemas.microsoft.com/office/drawing/2014/main" id="{71CA4B33-658A-D855-48EC-020BFC6AC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55" name="그래픽 54" descr="클립보드 단색으로 채워진">
              <a:extLst>
                <a:ext uri="{FF2B5EF4-FFF2-40B4-BE49-F238E27FC236}">
                  <a16:creationId xmlns:a16="http://schemas.microsoft.com/office/drawing/2014/main" id="{830807FA-F0D9-06DC-5E08-2D79F9C3E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56" name="그래픽 55" descr="배지 체크 표시1 단색으로 채워진">
              <a:extLst>
                <a:ext uri="{FF2B5EF4-FFF2-40B4-BE49-F238E27FC236}">
                  <a16:creationId xmlns:a16="http://schemas.microsoft.com/office/drawing/2014/main" id="{574C5B97-680E-32EC-930B-7D1698F2A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57" name="그래픽 56" descr="부분적으로 선택 표시된 클립보드 단색으로 채워진">
              <a:extLst>
                <a:ext uri="{FF2B5EF4-FFF2-40B4-BE49-F238E27FC236}">
                  <a16:creationId xmlns:a16="http://schemas.microsoft.com/office/drawing/2014/main" id="{3168DE39-B073-7D55-886F-F8388E998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58" name="그래픽 57" descr="구름 단색으로 채워진">
              <a:extLst>
                <a:ext uri="{FF2B5EF4-FFF2-40B4-BE49-F238E27FC236}">
                  <a16:creationId xmlns:a16="http://schemas.microsoft.com/office/drawing/2014/main" id="{5B220489-09D1-757B-F711-AE2029E1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59" name="그래픽 58" descr="주소록 단색으로 채워진">
              <a:extLst>
                <a:ext uri="{FF2B5EF4-FFF2-40B4-BE49-F238E27FC236}">
                  <a16:creationId xmlns:a16="http://schemas.microsoft.com/office/drawing/2014/main" id="{2BAA7055-DFA3-C694-5351-57FE637AF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60" name="그래픽 59" descr="토글 단색으로 채워진">
              <a:extLst>
                <a:ext uri="{FF2B5EF4-FFF2-40B4-BE49-F238E27FC236}">
                  <a16:creationId xmlns:a16="http://schemas.microsoft.com/office/drawing/2014/main" id="{CE342BE3-FFB8-50B9-585B-CC425DDBC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61" name="그래픽 60" descr="깃펜 단색으로 채워진">
              <a:extLst>
                <a:ext uri="{FF2B5EF4-FFF2-40B4-BE49-F238E27FC236}">
                  <a16:creationId xmlns:a16="http://schemas.microsoft.com/office/drawing/2014/main" id="{8793D67D-B944-6AF0-4A53-4D0EBC09C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62" name="그래픽 61" descr="봉투 단색으로 채워진">
              <a:extLst>
                <a:ext uri="{FF2B5EF4-FFF2-40B4-BE49-F238E27FC236}">
                  <a16:creationId xmlns:a16="http://schemas.microsoft.com/office/drawing/2014/main" id="{AC1346BE-E82B-3B33-10B9-28DE274D9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63" name="직선 연결선[R] 18">
              <a:extLst>
                <a:ext uri="{FF2B5EF4-FFF2-40B4-BE49-F238E27FC236}">
                  <a16:creationId xmlns:a16="http://schemas.microsoft.com/office/drawing/2014/main" id="{C368412E-C320-D7D6-0C16-D4B40B2275CF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0" name="타원 959">
              <a:extLst>
                <a:ext uri="{FF2B5EF4-FFF2-40B4-BE49-F238E27FC236}">
                  <a16:creationId xmlns:a16="http://schemas.microsoft.com/office/drawing/2014/main" id="{1EB08923-DFA3-C458-7D70-B5FFC6EE88E0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61" name="그래픽 960" descr="사용자 단색으로 채워진">
              <a:extLst>
                <a:ext uri="{FF2B5EF4-FFF2-40B4-BE49-F238E27FC236}">
                  <a16:creationId xmlns:a16="http://schemas.microsoft.com/office/drawing/2014/main" id="{E1EA3210-B572-7CC1-D9AA-DD64145F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207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근태관리</a:t>
            </a:r>
            <a:endParaRPr lang="ko-KR" altLang="en-US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94F714-982F-EB81-1391-DBF685723204}"/>
              </a:ext>
            </a:extLst>
          </p:cNvPr>
          <p:cNvSpPr/>
          <p:nvPr/>
        </p:nvSpPr>
        <p:spPr>
          <a:xfrm>
            <a:off x="863942" y="3239494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67">
            <a:extLst>
              <a:ext uri="{FF2B5EF4-FFF2-40B4-BE49-F238E27FC236}">
                <a16:creationId xmlns:a16="http://schemas.microsoft.com/office/drawing/2014/main" id="{CB98A913-3CEA-CAF6-3AF6-7026F5531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028253"/>
              </p:ext>
            </p:extLst>
          </p:nvPr>
        </p:nvGraphicFramePr>
        <p:xfrm>
          <a:off x="3691964" y="6904559"/>
          <a:ext cx="6311344" cy="1036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33706">
                  <a:extLst>
                    <a:ext uri="{9D8B030D-6E8A-4147-A177-3AD203B41FA5}">
                      <a16:colId xmlns:a16="http://schemas.microsoft.com/office/drawing/2014/main" val="3645572206"/>
                    </a:ext>
                  </a:extLst>
                </a:gridCol>
                <a:gridCol w="1012902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641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7852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892097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232015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451577">
                  <a:extLst>
                    <a:ext uri="{9D8B030D-6E8A-4147-A177-3AD203B41FA5}">
                      <a16:colId xmlns:a16="http://schemas.microsoft.com/office/drawing/2014/main" val="2618260305"/>
                    </a:ext>
                  </a:extLst>
                </a:gridCol>
              </a:tblGrid>
              <a:tr h="2006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상태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일자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출근시각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퇴근시각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총근무시간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정상</a:t>
                      </a:r>
                      <a:endParaRPr lang="ko-KR" alt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2023.06.26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09:00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08:00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19496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지각</a:t>
                      </a:r>
                      <a:endParaRPr lang="ko-KR" alt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2023.06.27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07:00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19496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5BAE5F4A-5FAD-1506-BB99-0C66DF7A2ADD}"/>
              </a:ext>
            </a:extLst>
          </p:cNvPr>
          <p:cNvGrpSpPr/>
          <p:nvPr/>
        </p:nvGrpSpPr>
        <p:grpSpPr>
          <a:xfrm>
            <a:off x="7656420" y="5061852"/>
            <a:ext cx="2102253" cy="260333"/>
            <a:chOff x="6929465" y="2789649"/>
            <a:chExt cx="2102253" cy="26033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D697B6-2A89-A7CF-B4C1-8CE3109BBC1D}"/>
                </a:ext>
              </a:extLst>
            </p:cNvPr>
            <p:cNvSpPr txBox="1"/>
            <p:nvPr/>
          </p:nvSpPr>
          <p:spPr>
            <a:xfrm>
              <a:off x="7810130" y="2789649"/>
              <a:ext cx="479824" cy="25463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ea typeface="맑은 고딕"/>
                </a:rPr>
                <a:t>~</a:t>
              </a:r>
              <a:endParaRPr 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13202F5-4D0F-6E2E-F5F0-EBEB285C9F5E}"/>
                </a:ext>
              </a:extLst>
            </p:cNvPr>
            <p:cNvGrpSpPr/>
            <p:nvPr/>
          </p:nvGrpSpPr>
          <p:grpSpPr>
            <a:xfrm>
              <a:off x="6929465" y="2905506"/>
              <a:ext cx="2102253" cy="144476"/>
              <a:chOff x="4899980" y="4655843"/>
              <a:chExt cx="2102253" cy="144476"/>
            </a:xfrm>
          </p:grpSpPr>
          <p:pic>
            <p:nvPicPr>
              <p:cNvPr id="12" name="Picture 31">
                <a:extLst>
                  <a:ext uri="{FF2B5EF4-FFF2-40B4-BE49-F238E27FC236}">
                    <a16:creationId xmlns:a16="http://schemas.microsoft.com/office/drawing/2014/main" id="{46DF7C8E-4F77-EF7A-9A78-24C9E7933F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899980" y="4655843"/>
                <a:ext cx="948543" cy="144476"/>
              </a:xfrm>
              <a:prstGeom prst="rect">
                <a:avLst/>
              </a:prstGeom>
            </p:spPr>
          </p:pic>
          <p:pic>
            <p:nvPicPr>
              <p:cNvPr id="13" name="Picture 31">
                <a:extLst>
                  <a:ext uri="{FF2B5EF4-FFF2-40B4-BE49-F238E27FC236}">
                    <a16:creationId xmlns:a16="http://schemas.microsoft.com/office/drawing/2014/main" id="{F5438533-4431-101A-48F3-37D98B0EE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053690" y="4655843"/>
                <a:ext cx="948543" cy="144476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7793FC-9852-24DD-05D0-4FF56DB523BC}"/>
              </a:ext>
            </a:extLst>
          </p:cNvPr>
          <p:cNvGrpSpPr/>
          <p:nvPr/>
        </p:nvGrpSpPr>
        <p:grpSpPr>
          <a:xfrm>
            <a:off x="855524" y="3240971"/>
            <a:ext cx="9248519" cy="5560672"/>
            <a:chOff x="128569" y="1036669"/>
            <a:chExt cx="9248519" cy="55606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B0F6D0-1F54-AD30-5ACB-91C67515C36B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6" name="직선 연결선[R] 14">
              <a:extLst>
                <a:ext uri="{FF2B5EF4-FFF2-40B4-BE49-F238E27FC236}">
                  <a16:creationId xmlns:a16="http://schemas.microsoft.com/office/drawing/2014/main" id="{589AE40D-09BB-DC63-3ACE-1522CD4386CD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래픽 16" descr="종 단색으로 채워진">
              <a:extLst>
                <a:ext uri="{FF2B5EF4-FFF2-40B4-BE49-F238E27FC236}">
                  <a16:creationId xmlns:a16="http://schemas.microsoft.com/office/drawing/2014/main" id="{C8FE4701-FF50-75F5-2C44-E27C5283A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4D7924-774C-8B9B-774D-9C85891DF553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9" name="그림 18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E641CADB-C33A-B29B-F46D-1C9BEC77B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20" name="직선 연결선[R] 18">
              <a:extLst>
                <a:ext uri="{FF2B5EF4-FFF2-40B4-BE49-F238E27FC236}">
                  <a16:creationId xmlns:a16="http://schemas.microsoft.com/office/drawing/2014/main" id="{EA0917CE-3BDD-8897-9BBB-A295C847875E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모서리가 둥근 직사각형 21">
              <a:extLst>
                <a:ext uri="{FF2B5EF4-FFF2-40B4-BE49-F238E27FC236}">
                  <a16:creationId xmlns:a16="http://schemas.microsoft.com/office/drawing/2014/main" id="{8CA2F980-1023-1FA9-07F5-E5B7F834E925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모서리가 둥근 직사각형 23">
              <a:extLst>
                <a:ext uri="{FF2B5EF4-FFF2-40B4-BE49-F238E27FC236}">
                  <a16:creationId xmlns:a16="http://schemas.microsoft.com/office/drawing/2014/main" id="{5567B861-AF8C-5614-0F55-153CCDAA91D4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4" name="직선 연결선[R] 24">
              <a:extLst>
                <a:ext uri="{FF2B5EF4-FFF2-40B4-BE49-F238E27FC236}">
                  <a16:creationId xmlns:a16="http://schemas.microsoft.com/office/drawing/2014/main" id="{96E65AD8-2994-CFFE-89F5-917C5C4246D2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28503C-4867-E5A3-1953-EAE466D4E341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1CF295-E679-B097-D494-C49C50678C16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27" name="그래픽 26" descr="돋보기 단색으로 채워진">
              <a:extLst>
                <a:ext uri="{FF2B5EF4-FFF2-40B4-BE49-F238E27FC236}">
                  <a16:creationId xmlns:a16="http://schemas.microsoft.com/office/drawing/2014/main" id="{20EAC2E7-0DCC-DE09-3DA0-C6BB074D8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3065947-0F11-CCA3-21B0-2A130315DB1C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764CCCA-5C22-A4BD-434C-1860A2BED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E23120-D982-1E0F-54FC-22F0EB690B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8CA0027-D6AB-30F5-42EC-5BC7FDB2C0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9B3DAA9-2560-60A9-665A-51D22C932E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994921A-509C-9F18-AC20-2FD86E144F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8F0700C-B32C-A141-519F-B9A64877E8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4F52AC6-D26C-5208-C96E-665D2C3DA4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13D98D-562D-B924-9A73-BD87772E5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99193F-040A-B7A0-8071-FD4AC03736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1037F74-EDAE-E998-BDF6-103C998E8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9" name="그래픽 28" descr="햄버거 메뉴 아이콘 단색으로 채워진">
              <a:extLst>
                <a:ext uri="{FF2B5EF4-FFF2-40B4-BE49-F238E27FC236}">
                  <a16:creationId xmlns:a16="http://schemas.microsoft.com/office/drawing/2014/main" id="{28AC2769-5279-7AFD-69E3-1893ACCA1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30" name="그래픽 29" descr="플립 달력 단색으로 채워진">
              <a:extLst>
                <a:ext uri="{FF2B5EF4-FFF2-40B4-BE49-F238E27FC236}">
                  <a16:creationId xmlns:a16="http://schemas.microsoft.com/office/drawing/2014/main" id="{8F8E5245-B9A9-BD41-478D-5A69AA46D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31" name="그래픽 30" descr="목록 단색으로 채워진">
              <a:extLst>
                <a:ext uri="{FF2B5EF4-FFF2-40B4-BE49-F238E27FC236}">
                  <a16:creationId xmlns:a16="http://schemas.microsoft.com/office/drawing/2014/main" id="{5580C47D-9ABD-78E9-F299-F5AE73560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32" name="그래픽 31" descr="클립보드 단색으로 채워진">
              <a:extLst>
                <a:ext uri="{FF2B5EF4-FFF2-40B4-BE49-F238E27FC236}">
                  <a16:creationId xmlns:a16="http://schemas.microsoft.com/office/drawing/2014/main" id="{89AF2AEE-10D1-7E8F-3C23-E9F0F25A4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33" name="그래픽 32" descr="배지 체크 표시1 단색으로 채워진">
              <a:extLst>
                <a:ext uri="{FF2B5EF4-FFF2-40B4-BE49-F238E27FC236}">
                  <a16:creationId xmlns:a16="http://schemas.microsoft.com/office/drawing/2014/main" id="{530B8BC3-17BD-7B4A-6B23-394C86704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34" name="그래픽 33" descr="부분적으로 선택 표시된 클립보드 단색으로 채워진">
              <a:extLst>
                <a:ext uri="{FF2B5EF4-FFF2-40B4-BE49-F238E27FC236}">
                  <a16:creationId xmlns:a16="http://schemas.microsoft.com/office/drawing/2014/main" id="{7DEAF7D1-0651-5D6F-A04A-584F7466C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35" name="그래픽 34" descr="구름 단색으로 채워진">
              <a:extLst>
                <a:ext uri="{FF2B5EF4-FFF2-40B4-BE49-F238E27FC236}">
                  <a16:creationId xmlns:a16="http://schemas.microsoft.com/office/drawing/2014/main" id="{2AC83644-7412-4212-5067-76DD7DDD7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36" name="그래픽 35" descr="주소록 단색으로 채워진">
              <a:extLst>
                <a:ext uri="{FF2B5EF4-FFF2-40B4-BE49-F238E27FC236}">
                  <a16:creationId xmlns:a16="http://schemas.microsoft.com/office/drawing/2014/main" id="{D621586B-2637-3016-7734-252D974C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37" name="그래픽 36" descr="토글 단색으로 채워진">
              <a:extLst>
                <a:ext uri="{FF2B5EF4-FFF2-40B4-BE49-F238E27FC236}">
                  <a16:creationId xmlns:a16="http://schemas.microsoft.com/office/drawing/2014/main" id="{5F669605-3841-8E7B-5FA3-65987E012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38" name="그래픽 37" descr="깃펜 단색으로 채워진">
              <a:extLst>
                <a:ext uri="{FF2B5EF4-FFF2-40B4-BE49-F238E27FC236}">
                  <a16:creationId xmlns:a16="http://schemas.microsoft.com/office/drawing/2014/main" id="{628FA478-6984-B838-65F3-8F484739C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39" name="그래픽 38" descr="봉투 단색으로 채워진">
              <a:extLst>
                <a:ext uri="{FF2B5EF4-FFF2-40B4-BE49-F238E27FC236}">
                  <a16:creationId xmlns:a16="http://schemas.microsoft.com/office/drawing/2014/main" id="{7741559A-7CD9-8DE2-DAE9-BBDEA7600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40" name="직선 연결선[R] 18">
              <a:extLst>
                <a:ext uri="{FF2B5EF4-FFF2-40B4-BE49-F238E27FC236}">
                  <a16:creationId xmlns:a16="http://schemas.microsoft.com/office/drawing/2014/main" id="{8EC4DCAB-F9AD-3F91-0716-C2C34F9317F3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65B336D-88A8-7C75-D952-50C1962671A0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2" name="그래픽 41" descr="사용자 단색으로 채워진">
              <a:extLst>
                <a:ext uri="{FF2B5EF4-FFF2-40B4-BE49-F238E27FC236}">
                  <a16:creationId xmlns:a16="http://schemas.microsoft.com/office/drawing/2014/main" id="{446A10F8-D19B-1522-0277-0FDE14CF5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pic>
        <p:nvPicPr>
          <p:cNvPr id="53" name="그림 118" descr="텍스트, 폰트, 라인, 화이트이(가) 표시된 사진&#10;&#10;자동 생성된 설명">
            <a:extLst>
              <a:ext uri="{FF2B5EF4-FFF2-40B4-BE49-F238E27FC236}">
                <a16:creationId xmlns:a16="http://schemas.microsoft.com/office/drawing/2014/main" id="{394F3CAA-1782-4480-0C67-A6AA81CF15EB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022757" y="8400617"/>
            <a:ext cx="1513450" cy="31451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F050BC82-CE7E-622C-151C-C5C64726743B}"/>
              </a:ext>
            </a:extLst>
          </p:cNvPr>
          <p:cNvGrpSpPr/>
          <p:nvPr/>
        </p:nvGrpSpPr>
        <p:grpSpPr>
          <a:xfrm>
            <a:off x="3676112" y="3848942"/>
            <a:ext cx="2461352" cy="1090004"/>
            <a:chOff x="1508147" y="1644640"/>
            <a:chExt cx="2461352" cy="1090004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898906E-49C7-F21C-B26B-134130FE41B5}"/>
                </a:ext>
              </a:extLst>
            </p:cNvPr>
            <p:cNvGrpSpPr/>
            <p:nvPr/>
          </p:nvGrpSpPr>
          <p:grpSpPr>
            <a:xfrm>
              <a:off x="1508147" y="1644640"/>
              <a:ext cx="2398369" cy="1090004"/>
              <a:chOff x="1480269" y="1681811"/>
              <a:chExt cx="2733820" cy="1303735"/>
            </a:xfrm>
          </p:grpSpPr>
          <p:sp>
            <p:nvSpPr>
              <p:cNvPr id="57" name="사각형: 둥근 모서리 9">
                <a:extLst>
                  <a:ext uri="{FF2B5EF4-FFF2-40B4-BE49-F238E27FC236}">
                    <a16:creationId xmlns:a16="http://schemas.microsoft.com/office/drawing/2014/main" id="{E76E9554-6986-5142-59D2-DF05C02CA67E}"/>
                  </a:ext>
                </a:extLst>
              </p:cNvPr>
              <p:cNvSpPr/>
              <p:nvPr/>
            </p:nvSpPr>
            <p:spPr>
              <a:xfrm>
                <a:off x="1480269" y="1681811"/>
                <a:ext cx="2726367" cy="1303735"/>
              </a:xfrm>
              <a:prstGeom prst="roundRect">
                <a:avLst/>
              </a:prstGeom>
              <a:solidFill>
                <a:srgbClr val="4B3B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ko-KR" sz="2800">
                  <a:ea typeface="맑은 고딕"/>
                </a:endParaRPr>
              </a:p>
            </p:txBody>
          </p: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52ECE874-4F4D-3DC0-8413-6356F7A9FF91}"/>
                  </a:ext>
                </a:extLst>
              </p:cNvPr>
              <p:cNvSpPr/>
              <p:nvPr/>
            </p:nvSpPr>
            <p:spPr>
              <a:xfrm>
                <a:off x="1610812" y="2656713"/>
                <a:ext cx="582239" cy="225456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sz="1100">
                    <a:ea typeface="맑은 고딕"/>
                  </a:rPr>
                  <a:t>출근</a:t>
                </a:r>
                <a:endParaRPr lang="ko-KR" altLang="en-US" sz="1100" err="1"/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05459143-BB82-70BA-1C40-94EE04BD34D6}"/>
                  </a:ext>
                </a:extLst>
              </p:cNvPr>
              <p:cNvSpPr/>
              <p:nvPr/>
            </p:nvSpPr>
            <p:spPr>
              <a:xfrm>
                <a:off x="2843068" y="2617721"/>
                <a:ext cx="575741" cy="283034"/>
              </a:xfrm>
              <a:prstGeom prst="round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sz="1100">
                    <a:ea typeface="맑은 고딕"/>
                  </a:rPr>
                  <a:t>퇴근</a:t>
                </a:r>
                <a:endParaRPr lang="ko-KR" altLang="en-US" sz="11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F8733D8-8196-6DE8-5E3F-D148CDE9B872}"/>
                  </a:ext>
                </a:extLst>
              </p:cNvPr>
              <p:cNvSpPr txBox="1"/>
              <p:nvPr/>
            </p:nvSpPr>
            <p:spPr>
              <a:xfrm>
                <a:off x="2074480" y="2615746"/>
                <a:ext cx="883797" cy="29450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FFFFFF"/>
                    </a:solidFill>
                    <a:ea typeface="맑은 고딕"/>
                  </a:rPr>
                  <a:t>08:00:56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6040FF-B1F4-9465-5BE8-C7B991BCBC86}"/>
                  </a:ext>
                </a:extLst>
              </p:cNvPr>
              <p:cNvSpPr txBox="1"/>
              <p:nvPr/>
            </p:nvSpPr>
            <p:spPr>
              <a:xfrm>
                <a:off x="1871101" y="1833838"/>
                <a:ext cx="1475685" cy="3129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sz="1100">
                    <a:solidFill>
                      <a:srgbClr val="FFFFFF"/>
                    </a:solidFill>
                    <a:ea typeface="맑은 고딕"/>
                  </a:rPr>
                  <a:t>2023.07.04</a:t>
                </a:r>
                <a:endParaRPr lang="ko-KR" altLang="en-US" sz="160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D4F9468-4E67-7A61-84D2-BA85A0C251D2}"/>
                  </a:ext>
                </a:extLst>
              </p:cNvPr>
              <p:cNvSpPr txBox="1"/>
              <p:nvPr/>
            </p:nvSpPr>
            <p:spPr>
              <a:xfrm>
                <a:off x="1862253" y="2020229"/>
                <a:ext cx="1962615" cy="69943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sz="3200">
                    <a:solidFill>
                      <a:srgbClr val="FFFFFF"/>
                    </a:solidFill>
                    <a:ea typeface="맑은 고딕"/>
                  </a:rPr>
                  <a:t>00:00:00​</a:t>
                </a:r>
                <a:endParaRPr lang="ko-KR" altLang="en-US" sz="320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226B7EA-9B6F-0452-9B7E-04BEBFFF6959}"/>
                  </a:ext>
                </a:extLst>
              </p:cNvPr>
              <p:cNvSpPr txBox="1"/>
              <p:nvPr/>
            </p:nvSpPr>
            <p:spPr>
              <a:xfrm>
                <a:off x="3330293" y="2586045"/>
                <a:ext cx="883796" cy="29450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FFFFFF"/>
                    </a:solidFill>
                    <a:ea typeface="맑은 고딕"/>
                  </a:rPr>
                  <a:t>00:00:00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AD6E8C-0C7F-20E9-E8D1-3A7FA45CEE12}"/>
                </a:ext>
              </a:extLst>
            </p:cNvPr>
            <p:cNvSpPr txBox="1"/>
            <p:nvPr/>
          </p:nvSpPr>
          <p:spPr>
            <a:xfrm>
              <a:off x="2674887" y="1773253"/>
              <a:ext cx="1294612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100">
                  <a:solidFill>
                    <a:srgbClr val="FFFFFF"/>
                  </a:solidFill>
                  <a:ea typeface="맑은 고딕"/>
                </a:rPr>
                <a:t>일반근로제</a:t>
              </a:r>
              <a:endParaRPr lang="ko-KR" sz="1100">
                <a:solidFill>
                  <a:srgbClr val="FFFFFF"/>
                </a:solidFill>
                <a:ea typeface="맑은 고딕"/>
              </a:endParaRPr>
            </a:p>
          </p:txBody>
        </p:sp>
      </p:grpSp>
      <p:cxnSp>
        <p:nvCxnSpPr>
          <p:cNvPr id="960" name="직선 연결선[R] 14">
            <a:extLst>
              <a:ext uri="{FF2B5EF4-FFF2-40B4-BE49-F238E27FC236}">
                <a16:creationId xmlns:a16="http://schemas.microsoft.com/office/drawing/2014/main" id="{42B118C5-607C-09EA-3854-27DD2684A1E4}"/>
              </a:ext>
            </a:extLst>
          </p:cNvPr>
          <p:cNvCxnSpPr>
            <a:cxnSpLocks/>
          </p:cNvCxnSpPr>
          <p:nvPr/>
        </p:nvCxnSpPr>
        <p:spPr>
          <a:xfrm>
            <a:off x="3480889" y="3681434"/>
            <a:ext cx="0" cy="510670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E0B75B06-12C9-7E2F-50F8-4DCFF627481D}"/>
              </a:ext>
            </a:extLst>
          </p:cNvPr>
          <p:cNvGrpSpPr/>
          <p:nvPr/>
        </p:nvGrpSpPr>
        <p:grpSpPr>
          <a:xfrm>
            <a:off x="2071181" y="4666222"/>
            <a:ext cx="1356697" cy="1251253"/>
            <a:chOff x="1280215" y="2145907"/>
            <a:chExt cx="1356697" cy="1251253"/>
          </a:xfrm>
        </p:grpSpPr>
        <p:grpSp>
          <p:nvGrpSpPr>
            <p:cNvPr id="962" name="그룹 961">
              <a:extLst>
                <a:ext uri="{FF2B5EF4-FFF2-40B4-BE49-F238E27FC236}">
                  <a16:creationId xmlns:a16="http://schemas.microsoft.com/office/drawing/2014/main" id="{9E1B37AD-EBE1-93ED-4786-0B60397FC0FB}"/>
                </a:ext>
              </a:extLst>
            </p:cNvPr>
            <p:cNvGrpSpPr/>
            <p:nvPr/>
          </p:nvGrpSpPr>
          <p:grpSpPr>
            <a:xfrm>
              <a:off x="1305947" y="2145907"/>
              <a:ext cx="1330965" cy="1251253"/>
              <a:chOff x="370418" y="2361136"/>
              <a:chExt cx="1003075" cy="1263770"/>
            </a:xfrm>
          </p:grpSpPr>
          <p:sp>
            <p:nvSpPr>
              <p:cNvPr id="964" name="TextBox 963">
                <a:extLst>
                  <a:ext uri="{FF2B5EF4-FFF2-40B4-BE49-F238E27FC236}">
                    <a16:creationId xmlns:a16="http://schemas.microsoft.com/office/drawing/2014/main" id="{EABF22D6-21E3-E21D-A527-749B19D240F8}"/>
                  </a:ext>
                </a:extLst>
              </p:cNvPr>
              <p:cNvSpPr txBox="1"/>
              <p:nvPr/>
            </p:nvSpPr>
            <p:spPr>
              <a:xfrm>
                <a:off x="370418" y="2361136"/>
                <a:ext cx="837553" cy="26422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050" b="1">
                    <a:solidFill>
                      <a:srgbClr val="3F3F3F"/>
                    </a:solidFill>
                    <a:ea typeface="맑은 고딕"/>
                  </a:rPr>
                  <a:t>근태관리</a:t>
                </a:r>
              </a:p>
            </p:txBody>
          </p:sp>
          <p:sp>
            <p:nvSpPr>
              <p:cNvPr id="965" name="TextBox 964">
                <a:extLst>
                  <a:ext uri="{FF2B5EF4-FFF2-40B4-BE49-F238E27FC236}">
                    <a16:creationId xmlns:a16="http://schemas.microsoft.com/office/drawing/2014/main" id="{61064B15-05A7-7617-A894-BCD779722A56}"/>
                  </a:ext>
                </a:extLst>
              </p:cNvPr>
              <p:cNvSpPr txBox="1"/>
              <p:nvPr/>
            </p:nvSpPr>
            <p:spPr>
              <a:xfrm>
                <a:off x="490765" y="3391765"/>
                <a:ext cx="882728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900" b="1" err="1">
                    <a:solidFill>
                      <a:srgbClr val="3F3F3F"/>
                    </a:solidFill>
                    <a:ea typeface="맑은 고딕"/>
                  </a:rPr>
                  <a:t>휴가신청</a:t>
                </a:r>
              </a:p>
            </p:txBody>
          </p:sp>
          <p:sp>
            <p:nvSpPr>
              <p:cNvPr id="966" name="TextBox 965">
                <a:extLst>
                  <a:ext uri="{FF2B5EF4-FFF2-40B4-BE49-F238E27FC236}">
                    <a16:creationId xmlns:a16="http://schemas.microsoft.com/office/drawing/2014/main" id="{A1F33F6E-8F1C-C7C7-7B90-63D3897E4AEF}"/>
                  </a:ext>
                </a:extLst>
              </p:cNvPr>
              <p:cNvSpPr txBox="1"/>
              <p:nvPr/>
            </p:nvSpPr>
            <p:spPr>
              <a:xfrm>
                <a:off x="490765" y="2838239"/>
                <a:ext cx="739046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900" b="1">
                    <a:solidFill>
                      <a:srgbClr val="3F3F3F"/>
                    </a:solidFill>
                    <a:ea typeface="맑은 고딕"/>
                  </a:rPr>
                  <a:t>근태조정</a:t>
                </a:r>
                <a:endParaRPr kumimoji="1" lang="ko-KR" altLang="en-US" sz="900" b="1">
                  <a:solidFill>
                    <a:srgbClr val="3F3F3F"/>
                  </a:solidFill>
                </a:endParaRPr>
              </a:p>
            </p:txBody>
          </p:sp>
          <p:sp>
            <p:nvSpPr>
              <p:cNvPr id="967" name="TextBox 966">
                <a:extLst>
                  <a:ext uri="{FF2B5EF4-FFF2-40B4-BE49-F238E27FC236}">
                    <a16:creationId xmlns:a16="http://schemas.microsoft.com/office/drawing/2014/main" id="{93E5256A-2879-B4C2-77A4-D358934123F3}"/>
                  </a:ext>
                </a:extLst>
              </p:cNvPr>
              <p:cNvSpPr txBox="1"/>
              <p:nvPr/>
            </p:nvSpPr>
            <p:spPr>
              <a:xfrm>
                <a:off x="490765" y="3120754"/>
                <a:ext cx="776066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900" b="1">
                    <a:solidFill>
                      <a:srgbClr val="3F3F3F"/>
                    </a:solidFill>
                    <a:ea typeface="맑은 고딕"/>
                  </a:rPr>
                  <a:t>근태통계</a:t>
                </a:r>
              </a:p>
            </p:txBody>
          </p:sp>
          <p:sp>
            <p:nvSpPr>
              <p:cNvPr id="968" name="TextBox 967">
                <a:extLst>
                  <a:ext uri="{FF2B5EF4-FFF2-40B4-BE49-F238E27FC236}">
                    <a16:creationId xmlns:a16="http://schemas.microsoft.com/office/drawing/2014/main" id="{B0E16F7A-D0A6-73E1-01FA-29DA832E23CB}"/>
                  </a:ext>
                </a:extLst>
              </p:cNvPr>
              <p:cNvSpPr txBox="1"/>
              <p:nvPr/>
            </p:nvSpPr>
            <p:spPr>
              <a:xfrm>
                <a:off x="490765" y="2567249"/>
                <a:ext cx="882728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900" b="1">
                    <a:solidFill>
                      <a:srgbClr val="3F3F3F"/>
                    </a:solidFill>
                    <a:ea typeface="맑은 고딕"/>
                  </a:rPr>
                  <a:t>일일근태</a:t>
                </a:r>
              </a:p>
            </p:txBody>
          </p:sp>
        </p:grpSp>
        <p:pic>
          <p:nvPicPr>
            <p:cNvPr id="963" name="그림 66">
              <a:extLst>
                <a:ext uri="{FF2B5EF4-FFF2-40B4-BE49-F238E27FC236}">
                  <a16:creationId xmlns:a16="http://schemas.microsoft.com/office/drawing/2014/main" id="{A8C4DC9D-67FC-90CF-EA1A-395E01A3A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 flipH="1">
              <a:off x="1280215" y="2237563"/>
              <a:ext cx="108642" cy="102609"/>
            </a:xfrm>
            <a:prstGeom prst="rect">
              <a:avLst/>
            </a:prstGeom>
          </p:spPr>
        </p:pic>
      </p:grpSp>
      <p:grpSp>
        <p:nvGrpSpPr>
          <p:cNvPr id="969" name="그룹 968">
            <a:extLst>
              <a:ext uri="{FF2B5EF4-FFF2-40B4-BE49-F238E27FC236}">
                <a16:creationId xmlns:a16="http://schemas.microsoft.com/office/drawing/2014/main" id="{6004FFB2-12BE-9D2B-A5F2-3AD8EC0DCB50}"/>
              </a:ext>
            </a:extLst>
          </p:cNvPr>
          <p:cNvGrpSpPr/>
          <p:nvPr/>
        </p:nvGrpSpPr>
        <p:grpSpPr>
          <a:xfrm>
            <a:off x="3676695" y="5396239"/>
            <a:ext cx="6211649" cy="1014454"/>
            <a:chOff x="2949741" y="2852432"/>
            <a:chExt cx="6302183" cy="1044632"/>
          </a:xfrm>
        </p:grpSpPr>
        <p:sp>
          <p:nvSpPr>
            <p:cNvPr id="970" name="사각형: 둥근 모서리 9">
              <a:extLst>
                <a:ext uri="{FF2B5EF4-FFF2-40B4-BE49-F238E27FC236}">
                  <a16:creationId xmlns:a16="http://schemas.microsoft.com/office/drawing/2014/main" id="{BF64B882-D23A-F2A1-42DD-239A484FFF8E}"/>
                </a:ext>
              </a:extLst>
            </p:cNvPr>
            <p:cNvSpPr/>
            <p:nvPr/>
          </p:nvSpPr>
          <p:spPr>
            <a:xfrm>
              <a:off x="2949741" y="2852432"/>
              <a:ext cx="6302183" cy="104463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sz="1200">
                <a:ea typeface="맑은 고딕"/>
              </a:endParaRPr>
            </a:p>
          </p:txBody>
        </p:sp>
        <p:sp>
          <p:nvSpPr>
            <p:cNvPr id="971" name="사각형: 둥근 모서리 9">
              <a:extLst>
                <a:ext uri="{FF2B5EF4-FFF2-40B4-BE49-F238E27FC236}">
                  <a16:creationId xmlns:a16="http://schemas.microsoft.com/office/drawing/2014/main" id="{3E8DB2F9-215A-FBAB-FF55-6E9454EBC33F}"/>
                </a:ext>
              </a:extLst>
            </p:cNvPr>
            <p:cNvSpPr/>
            <p:nvPr/>
          </p:nvSpPr>
          <p:spPr>
            <a:xfrm>
              <a:off x="3047819" y="3184393"/>
              <a:ext cx="1375589" cy="591959"/>
            </a:xfrm>
            <a:prstGeom prst="roundRect">
              <a:avLst/>
            </a:prstGeom>
            <a:solidFill>
              <a:srgbClr val="4B3B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ea typeface="맑은 고딕"/>
                </a:rPr>
                <a:t>전체</a:t>
              </a:r>
            </a:p>
          </p:txBody>
        </p:sp>
        <p:sp>
          <p:nvSpPr>
            <p:cNvPr id="972" name="사각형: 둥근 모서리 9">
              <a:extLst>
                <a:ext uri="{FF2B5EF4-FFF2-40B4-BE49-F238E27FC236}">
                  <a16:creationId xmlns:a16="http://schemas.microsoft.com/office/drawing/2014/main" id="{F758845B-903A-26BD-B252-A9BE07CA20C0}"/>
                </a:ext>
              </a:extLst>
            </p:cNvPr>
            <p:cNvSpPr/>
            <p:nvPr/>
          </p:nvSpPr>
          <p:spPr>
            <a:xfrm>
              <a:off x="4519008" y="3184393"/>
              <a:ext cx="1375589" cy="591959"/>
            </a:xfrm>
            <a:prstGeom prst="roundRect">
              <a:avLst/>
            </a:prstGeom>
            <a:solidFill>
              <a:srgbClr val="4B3B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err="1">
                  <a:ea typeface="맑은 고딕"/>
                </a:rPr>
                <a:t>정상_건</a:t>
              </a:r>
            </a:p>
          </p:txBody>
        </p:sp>
        <p:sp>
          <p:nvSpPr>
            <p:cNvPr id="973" name="사각형: 둥근 모서리 9">
              <a:extLst>
                <a:ext uri="{FF2B5EF4-FFF2-40B4-BE49-F238E27FC236}">
                  <a16:creationId xmlns:a16="http://schemas.microsoft.com/office/drawing/2014/main" id="{E76E4550-BE71-AE11-B7EC-764692BBB46E}"/>
                </a:ext>
              </a:extLst>
            </p:cNvPr>
            <p:cNvSpPr/>
            <p:nvPr/>
          </p:nvSpPr>
          <p:spPr>
            <a:xfrm>
              <a:off x="5990194" y="3184392"/>
              <a:ext cx="1375589" cy="591959"/>
            </a:xfrm>
            <a:prstGeom prst="roundRect">
              <a:avLst/>
            </a:prstGeom>
            <a:solidFill>
              <a:srgbClr val="4B3B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err="1">
                  <a:ea typeface="맑은 고딕"/>
                </a:rPr>
                <a:t>연장_건</a:t>
              </a:r>
            </a:p>
          </p:txBody>
        </p:sp>
        <p:sp>
          <p:nvSpPr>
            <p:cNvPr id="974" name="사각형: 둥근 모서리 9">
              <a:extLst>
                <a:ext uri="{FF2B5EF4-FFF2-40B4-BE49-F238E27FC236}">
                  <a16:creationId xmlns:a16="http://schemas.microsoft.com/office/drawing/2014/main" id="{F0668790-2919-0090-706D-65AF5B54C331}"/>
                </a:ext>
              </a:extLst>
            </p:cNvPr>
            <p:cNvSpPr/>
            <p:nvPr/>
          </p:nvSpPr>
          <p:spPr>
            <a:xfrm>
              <a:off x="7461383" y="3184392"/>
              <a:ext cx="1375589" cy="591959"/>
            </a:xfrm>
            <a:prstGeom prst="roundRect">
              <a:avLst/>
            </a:prstGeom>
            <a:solidFill>
              <a:srgbClr val="4B3B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err="1">
                  <a:ea typeface="맑은 고딕"/>
                </a:rPr>
                <a:t>지각_건</a:t>
              </a:r>
            </a:p>
          </p:txBody>
        </p:sp>
        <p:sp>
          <p:nvSpPr>
            <p:cNvPr id="975" name="이등변 삼각형 974">
              <a:extLst>
                <a:ext uri="{FF2B5EF4-FFF2-40B4-BE49-F238E27FC236}">
                  <a16:creationId xmlns:a16="http://schemas.microsoft.com/office/drawing/2014/main" id="{229B8094-579D-DD59-502E-68C50CBA01B3}"/>
                </a:ext>
              </a:extLst>
            </p:cNvPr>
            <p:cNvSpPr/>
            <p:nvPr/>
          </p:nvSpPr>
          <p:spPr>
            <a:xfrm rot="5400000">
              <a:off x="8845989" y="3391276"/>
              <a:ext cx="248971" cy="16598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868EF430-4937-9B65-7447-E28C02038971}"/>
                </a:ext>
              </a:extLst>
            </p:cNvPr>
            <p:cNvSpPr txBox="1"/>
            <p:nvPr/>
          </p:nvSpPr>
          <p:spPr>
            <a:xfrm>
              <a:off x="3049509" y="2883529"/>
              <a:ext cx="156625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sz="1200">
                  <a:ea typeface="맑은 고딕"/>
                </a:rPr>
                <a:t>출퇴근 </a:t>
              </a:r>
              <a:r>
                <a:rPr lang="en-US" altLang="ko-KR" sz="1200">
                  <a:ea typeface="맑은 고딕"/>
                </a:rPr>
                <a:t>Summary</a:t>
              </a:r>
              <a:endParaRPr lang="ko-KR" sz="1200">
                <a:ea typeface="맑은 고딕"/>
              </a:endParaRPr>
            </a:p>
          </p:txBody>
        </p:sp>
      </p:grpSp>
      <p:sp>
        <p:nvSpPr>
          <p:cNvPr id="977" name="TextBox 976">
            <a:extLst>
              <a:ext uri="{FF2B5EF4-FFF2-40B4-BE49-F238E27FC236}">
                <a16:creationId xmlns:a16="http://schemas.microsoft.com/office/drawing/2014/main" id="{D5D74A08-44F0-81A6-A222-99EB82C76ADE}"/>
              </a:ext>
            </a:extLst>
          </p:cNvPr>
          <p:cNvSpPr txBox="1"/>
          <p:nvPr/>
        </p:nvSpPr>
        <p:spPr>
          <a:xfrm>
            <a:off x="6251077" y="5118009"/>
            <a:ext cx="10532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>
                <a:ea typeface="맑은 고딕"/>
              </a:rPr>
              <a:t>&lt; 2023.07 &gt;</a:t>
            </a:r>
            <a:endParaRPr lang="ko-KR" sz="1200">
              <a:ea typeface="맑은 고딕"/>
            </a:endParaRPr>
          </a:p>
        </p:txBody>
      </p:sp>
      <p:sp>
        <p:nvSpPr>
          <p:cNvPr id="978" name="TextBox 977">
            <a:extLst>
              <a:ext uri="{FF2B5EF4-FFF2-40B4-BE49-F238E27FC236}">
                <a16:creationId xmlns:a16="http://schemas.microsoft.com/office/drawing/2014/main" id="{98D5BAE7-2A3A-F02F-3A42-619E82EC70A9}"/>
              </a:ext>
            </a:extLst>
          </p:cNvPr>
          <p:cNvSpPr txBox="1"/>
          <p:nvPr/>
        </p:nvSpPr>
        <p:spPr>
          <a:xfrm>
            <a:off x="3678385" y="6619375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</a:rPr>
              <a:t>출퇴근기록</a:t>
            </a:r>
            <a:endParaRPr lang="en-US" sz="1200">
              <a:ea typeface="맑은 고딕"/>
            </a:endParaRPr>
          </a:p>
        </p:txBody>
      </p:sp>
      <p:pic>
        <p:nvPicPr>
          <p:cNvPr id="981" name="그래픽 8" descr="연필 단색으로 채워진">
            <a:extLst>
              <a:ext uri="{FF2B5EF4-FFF2-40B4-BE49-F238E27FC236}">
                <a16:creationId xmlns:a16="http://schemas.microsoft.com/office/drawing/2014/main" id="{F13766B6-FC39-FBAB-6207-27D7A856305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562438" y="7183321"/>
            <a:ext cx="198864" cy="198864"/>
          </a:xfrm>
          <a:prstGeom prst="rect">
            <a:avLst/>
          </a:prstGeom>
        </p:spPr>
      </p:pic>
      <p:pic>
        <p:nvPicPr>
          <p:cNvPr id="982" name="그래픽 981" descr="연필 단색으로 채워진">
            <a:extLst>
              <a:ext uri="{FF2B5EF4-FFF2-40B4-BE49-F238E27FC236}">
                <a16:creationId xmlns:a16="http://schemas.microsoft.com/office/drawing/2014/main" id="{561950B0-E3AC-2E9C-E872-2EA8D998CB7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562438" y="7452808"/>
            <a:ext cx="198864" cy="19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78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근태관리</a:t>
            </a:r>
            <a:endParaRPr lang="en-US" altLang="ko-KR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CA52F7-6611-8EFD-F9EB-A728F243AEF9}"/>
              </a:ext>
            </a:extLst>
          </p:cNvPr>
          <p:cNvSpPr/>
          <p:nvPr/>
        </p:nvSpPr>
        <p:spPr>
          <a:xfrm>
            <a:off x="872360" y="3237023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67">
            <a:extLst>
              <a:ext uri="{FF2B5EF4-FFF2-40B4-BE49-F238E27FC236}">
                <a16:creationId xmlns:a16="http://schemas.microsoft.com/office/drawing/2014/main" id="{52719879-E647-8BA4-D57A-2F515F39A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082218"/>
              </p:ext>
            </p:extLst>
          </p:nvPr>
        </p:nvGraphicFramePr>
        <p:xfrm>
          <a:off x="3700382" y="6902088"/>
          <a:ext cx="6311344" cy="1036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33706">
                  <a:extLst>
                    <a:ext uri="{9D8B030D-6E8A-4147-A177-3AD203B41FA5}">
                      <a16:colId xmlns:a16="http://schemas.microsoft.com/office/drawing/2014/main" val="3645572206"/>
                    </a:ext>
                  </a:extLst>
                </a:gridCol>
                <a:gridCol w="1012902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641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7852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892097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232015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451577">
                  <a:extLst>
                    <a:ext uri="{9D8B030D-6E8A-4147-A177-3AD203B41FA5}">
                      <a16:colId xmlns:a16="http://schemas.microsoft.com/office/drawing/2014/main" val="2618260305"/>
                    </a:ext>
                  </a:extLst>
                </a:gridCol>
              </a:tblGrid>
              <a:tr h="2006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상태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일자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출근시각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퇴근시각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총근무시간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정상근무</a:t>
                      </a:r>
                      <a:endParaRPr lang="ko-KR" alt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2023.06.26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09:00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08:00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19496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지각</a:t>
                      </a:r>
                      <a:endParaRPr lang="ko-KR" alt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2023.06.27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07:00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19496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A9B4367C-4DA8-B38A-EA95-32D7264F3D05}"/>
              </a:ext>
            </a:extLst>
          </p:cNvPr>
          <p:cNvGrpSpPr/>
          <p:nvPr/>
        </p:nvGrpSpPr>
        <p:grpSpPr>
          <a:xfrm>
            <a:off x="7664838" y="5059381"/>
            <a:ext cx="2102253" cy="260333"/>
            <a:chOff x="6929465" y="2789649"/>
            <a:chExt cx="2102253" cy="26033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531942-D9F6-CE37-2685-0D1E6A2FD85F}"/>
                </a:ext>
              </a:extLst>
            </p:cNvPr>
            <p:cNvSpPr txBox="1"/>
            <p:nvPr/>
          </p:nvSpPr>
          <p:spPr>
            <a:xfrm>
              <a:off x="7810130" y="2789649"/>
              <a:ext cx="479824" cy="25463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ea typeface="맑은 고딕"/>
                </a:rPr>
                <a:t>~</a:t>
              </a:r>
              <a:endParaRPr 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6B1DFFF-273E-6803-E5BB-31697697DCD9}"/>
                </a:ext>
              </a:extLst>
            </p:cNvPr>
            <p:cNvGrpSpPr/>
            <p:nvPr/>
          </p:nvGrpSpPr>
          <p:grpSpPr>
            <a:xfrm>
              <a:off x="6929465" y="2905506"/>
              <a:ext cx="2102253" cy="144476"/>
              <a:chOff x="4899980" y="4655843"/>
              <a:chExt cx="2102253" cy="144476"/>
            </a:xfrm>
          </p:grpSpPr>
          <p:pic>
            <p:nvPicPr>
              <p:cNvPr id="12" name="Picture 31">
                <a:extLst>
                  <a:ext uri="{FF2B5EF4-FFF2-40B4-BE49-F238E27FC236}">
                    <a16:creationId xmlns:a16="http://schemas.microsoft.com/office/drawing/2014/main" id="{F5F37CD3-E9F7-1AF5-E18D-CD3DE1AE3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899980" y="4655843"/>
                <a:ext cx="948543" cy="144476"/>
              </a:xfrm>
              <a:prstGeom prst="rect">
                <a:avLst/>
              </a:prstGeom>
            </p:spPr>
          </p:pic>
          <p:pic>
            <p:nvPicPr>
              <p:cNvPr id="13" name="Picture 31">
                <a:extLst>
                  <a:ext uri="{FF2B5EF4-FFF2-40B4-BE49-F238E27FC236}">
                    <a16:creationId xmlns:a16="http://schemas.microsoft.com/office/drawing/2014/main" id="{202A22DE-B467-C64D-614D-F60DAE37B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053690" y="4655843"/>
                <a:ext cx="948543" cy="144476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7C8EB6-EAD1-2447-ECEE-3B89054A2182}"/>
              </a:ext>
            </a:extLst>
          </p:cNvPr>
          <p:cNvGrpSpPr/>
          <p:nvPr/>
        </p:nvGrpSpPr>
        <p:grpSpPr>
          <a:xfrm>
            <a:off x="863942" y="3238500"/>
            <a:ext cx="9248519" cy="5560672"/>
            <a:chOff x="128569" y="1036669"/>
            <a:chExt cx="9248519" cy="55606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898FB8F-E150-8F26-A3CE-B12CFFC8ADFA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6" name="직선 연결선[R] 14">
              <a:extLst>
                <a:ext uri="{FF2B5EF4-FFF2-40B4-BE49-F238E27FC236}">
                  <a16:creationId xmlns:a16="http://schemas.microsoft.com/office/drawing/2014/main" id="{AE5D92B2-F362-6839-E26D-5D6D1B0CE3F6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래픽 16" descr="종 단색으로 채워진">
              <a:extLst>
                <a:ext uri="{FF2B5EF4-FFF2-40B4-BE49-F238E27FC236}">
                  <a16:creationId xmlns:a16="http://schemas.microsoft.com/office/drawing/2014/main" id="{87505BC6-3466-84A4-FC6E-33B302B6D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B91355-CD52-0C44-B74F-4699DFE46D76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9" name="그림 18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FF7D3255-CD01-0330-6FD4-644F6C9E5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20" name="직선 연결선[R] 18">
              <a:extLst>
                <a:ext uri="{FF2B5EF4-FFF2-40B4-BE49-F238E27FC236}">
                  <a16:creationId xmlns:a16="http://schemas.microsoft.com/office/drawing/2014/main" id="{A5E819E6-1F56-6563-1E31-6C28976641DE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모서리가 둥근 직사각형 21">
              <a:extLst>
                <a:ext uri="{FF2B5EF4-FFF2-40B4-BE49-F238E27FC236}">
                  <a16:creationId xmlns:a16="http://schemas.microsoft.com/office/drawing/2014/main" id="{48FEC540-1045-7A7A-048A-0690C9198B65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모서리가 둥근 직사각형 23">
              <a:extLst>
                <a:ext uri="{FF2B5EF4-FFF2-40B4-BE49-F238E27FC236}">
                  <a16:creationId xmlns:a16="http://schemas.microsoft.com/office/drawing/2014/main" id="{9A63129F-AF2C-5DB6-311E-8635932F11C4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4" name="직선 연결선[R] 24">
              <a:extLst>
                <a:ext uri="{FF2B5EF4-FFF2-40B4-BE49-F238E27FC236}">
                  <a16:creationId xmlns:a16="http://schemas.microsoft.com/office/drawing/2014/main" id="{9196EAE6-0152-439F-CC38-DF824E7B66C9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8D75D4-BE53-3570-5D41-47F962304731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00795C-46A0-1B39-DB9F-076A3330D366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27" name="그래픽 26" descr="돋보기 단색으로 채워진">
              <a:extLst>
                <a:ext uri="{FF2B5EF4-FFF2-40B4-BE49-F238E27FC236}">
                  <a16:creationId xmlns:a16="http://schemas.microsoft.com/office/drawing/2014/main" id="{F7DFE145-29CC-06D2-B937-98F697930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CE53C09-1E60-5AAF-6185-374B5C6FFFDD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330BEFF-3BA5-F3BE-097C-FE017584AF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A71E8F3-ABB4-3C96-0769-1038B9118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AD23EA4-37FE-DA44-BB8B-4FE3AC7370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9AADD89-5A4B-A2D0-96D0-FDCEE02924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9B211EB-DCDD-46C4-A82B-65B76F9E09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36FCF98-0053-11D8-152A-19A6DA3856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E714350-C47B-6ABA-B40F-C78E9CD5F0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72DC01-E7DC-4491-12E6-E9376AC52B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DF06FB7-1935-02E0-AE6B-91BAE91CBA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BC30101-3E41-D3E3-DF58-097FD9FDDF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9" name="그래픽 28" descr="햄버거 메뉴 아이콘 단색으로 채워진">
              <a:extLst>
                <a:ext uri="{FF2B5EF4-FFF2-40B4-BE49-F238E27FC236}">
                  <a16:creationId xmlns:a16="http://schemas.microsoft.com/office/drawing/2014/main" id="{574F5F49-EE8B-986D-56B1-606ABFFDD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30" name="그래픽 29" descr="플립 달력 단색으로 채워진">
              <a:extLst>
                <a:ext uri="{FF2B5EF4-FFF2-40B4-BE49-F238E27FC236}">
                  <a16:creationId xmlns:a16="http://schemas.microsoft.com/office/drawing/2014/main" id="{AD47470A-3F79-55C5-E093-350331B4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31" name="그래픽 30" descr="목록 단색으로 채워진">
              <a:extLst>
                <a:ext uri="{FF2B5EF4-FFF2-40B4-BE49-F238E27FC236}">
                  <a16:creationId xmlns:a16="http://schemas.microsoft.com/office/drawing/2014/main" id="{DE34281A-696B-9604-585A-DBF530EAF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32" name="그래픽 31" descr="클립보드 단색으로 채워진">
              <a:extLst>
                <a:ext uri="{FF2B5EF4-FFF2-40B4-BE49-F238E27FC236}">
                  <a16:creationId xmlns:a16="http://schemas.microsoft.com/office/drawing/2014/main" id="{088E70D0-1305-0F24-B468-E0C974878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33" name="그래픽 32" descr="배지 체크 표시1 단색으로 채워진">
              <a:extLst>
                <a:ext uri="{FF2B5EF4-FFF2-40B4-BE49-F238E27FC236}">
                  <a16:creationId xmlns:a16="http://schemas.microsoft.com/office/drawing/2014/main" id="{F1242173-9FD4-221E-6DB3-AA408349D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34" name="그래픽 33" descr="부분적으로 선택 표시된 클립보드 단색으로 채워진">
              <a:extLst>
                <a:ext uri="{FF2B5EF4-FFF2-40B4-BE49-F238E27FC236}">
                  <a16:creationId xmlns:a16="http://schemas.microsoft.com/office/drawing/2014/main" id="{4AD41057-8BAD-F244-ED18-2B8D8F47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35" name="그래픽 34" descr="구름 단색으로 채워진">
              <a:extLst>
                <a:ext uri="{FF2B5EF4-FFF2-40B4-BE49-F238E27FC236}">
                  <a16:creationId xmlns:a16="http://schemas.microsoft.com/office/drawing/2014/main" id="{0076DC08-4F8A-FAF4-D18A-FC7DB0BF9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36" name="그래픽 35" descr="주소록 단색으로 채워진">
              <a:extLst>
                <a:ext uri="{FF2B5EF4-FFF2-40B4-BE49-F238E27FC236}">
                  <a16:creationId xmlns:a16="http://schemas.microsoft.com/office/drawing/2014/main" id="{B81BAA75-869C-466A-B904-D6C382EA3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37" name="그래픽 36" descr="토글 단색으로 채워진">
              <a:extLst>
                <a:ext uri="{FF2B5EF4-FFF2-40B4-BE49-F238E27FC236}">
                  <a16:creationId xmlns:a16="http://schemas.microsoft.com/office/drawing/2014/main" id="{B5E5E967-BAC2-F159-B0F8-A01FB521A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38" name="그래픽 37" descr="깃펜 단색으로 채워진">
              <a:extLst>
                <a:ext uri="{FF2B5EF4-FFF2-40B4-BE49-F238E27FC236}">
                  <a16:creationId xmlns:a16="http://schemas.microsoft.com/office/drawing/2014/main" id="{2DA23387-2532-5055-3060-25FE76015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39" name="그래픽 38" descr="봉투 단색으로 채워진">
              <a:extLst>
                <a:ext uri="{FF2B5EF4-FFF2-40B4-BE49-F238E27FC236}">
                  <a16:creationId xmlns:a16="http://schemas.microsoft.com/office/drawing/2014/main" id="{542F6395-F25A-9BAC-603A-ED8BA9E04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40" name="직선 연결선[R] 18">
              <a:extLst>
                <a:ext uri="{FF2B5EF4-FFF2-40B4-BE49-F238E27FC236}">
                  <a16:creationId xmlns:a16="http://schemas.microsoft.com/office/drawing/2014/main" id="{7E3F795E-E6AF-F38B-05FF-CB08A4133A37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66F9EF4-EEFB-D1C9-32B6-996D46B70AD5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2" name="그래픽 41" descr="사용자 단색으로 채워진">
              <a:extLst>
                <a:ext uri="{FF2B5EF4-FFF2-40B4-BE49-F238E27FC236}">
                  <a16:creationId xmlns:a16="http://schemas.microsoft.com/office/drawing/2014/main" id="{E6875B47-3EF5-BB4D-4663-3C3A9C7A6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pic>
        <p:nvPicPr>
          <p:cNvPr id="53" name="그림 118" descr="텍스트, 폰트, 라인, 화이트이(가) 표시된 사진&#10;&#10;자동 생성된 설명">
            <a:extLst>
              <a:ext uri="{FF2B5EF4-FFF2-40B4-BE49-F238E27FC236}">
                <a16:creationId xmlns:a16="http://schemas.microsoft.com/office/drawing/2014/main" id="{60BBF7D3-E78B-50FD-3CE8-58D95531FCD0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031175" y="8398146"/>
            <a:ext cx="1513450" cy="31451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1B6F9753-07BD-6750-018A-53FFFC0286AE}"/>
              </a:ext>
            </a:extLst>
          </p:cNvPr>
          <p:cNvGrpSpPr/>
          <p:nvPr/>
        </p:nvGrpSpPr>
        <p:grpSpPr>
          <a:xfrm>
            <a:off x="3684530" y="3846471"/>
            <a:ext cx="2461352" cy="1090004"/>
            <a:chOff x="1508147" y="1644640"/>
            <a:chExt cx="2461352" cy="1090004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36D514F-19C0-53CA-D6DA-1174AB33BC68}"/>
                </a:ext>
              </a:extLst>
            </p:cNvPr>
            <p:cNvGrpSpPr/>
            <p:nvPr/>
          </p:nvGrpSpPr>
          <p:grpSpPr>
            <a:xfrm>
              <a:off x="1508147" y="1644640"/>
              <a:ext cx="2398369" cy="1090004"/>
              <a:chOff x="1480269" y="1681811"/>
              <a:chExt cx="2733820" cy="1303735"/>
            </a:xfrm>
          </p:grpSpPr>
          <p:sp>
            <p:nvSpPr>
              <p:cNvPr id="57" name="사각형: 둥근 모서리 9">
                <a:extLst>
                  <a:ext uri="{FF2B5EF4-FFF2-40B4-BE49-F238E27FC236}">
                    <a16:creationId xmlns:a16="http://schemas.microsoft.com/office/drawing/2014/main" id="{25EF71DA-561B-D756-C57E-8CF0490D2738}"/>
                  </a:ext>
                </a:extLst>
              </p:cNvPr>
              <p:cNvSpPr/>
              <p:nvPr/>
            </p:nvSpPr>
            <p:spPr>
              <a:xfrm>
                <a:off x="1480269" y="1681811"/>
                <a:ext cx="2726367" cy="1303735"/>
              </a:xfrm>
              <a:prstGeom prst="roundRect">
                <a:avLst/>
              </a:prstGeom>
              <a:solidFill>
                <a:srgbClr val="4B3B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ko-KR" sz="2800">
                  <a:ea typeface="맑은 고딕"/>
                </a:endParaRPr>
              </a:p>
            </p:txBody>
          </p: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89A3CD0-5155-2CBB-B3FE-98B2395F99D8}"/>
                  </a:ext>
                </a:extLst>
              </p:cNvPr>
              <p:cNvSpPr/>
              <p:nvPr/>
            </p:nvSpPr>
            <p:spPr>
              <a:xfrm>
                <a:off x="1610812" y="2656713"/>
                <a:ext cx="582239" cy="225456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sz="1100">
                    <a:ea typeface="맑은 고딕"/>
                  </a:rPr>
                  <a:t>출근</a:t>
                </a:r>
                <a:endParaRPr lang="ko-KR" altLang="en-US" sz="1100" err="1"/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7ECEDACC-5488-BD10-3DD7-7238085A10BF}"/>
                  </a:ext>
                </a:extLst>
              </p:cNvPr>
              <p:cNvSpPr/>
              <p:nvPr/>
            </p:nvSpPr>
            <p:spPr>
              <a:xfrm>
                <a:off x="2843068" y="2617721"/>
                <a:ext cx="575741" cy="283034"/>
              </a:xfrm>
              <a:prstGeom prst="round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sz="1100">
                    <a:ea typeface="맑은 고딕"/>
                  </a:rPr>
                  <a:t>퇴근</a:t>
                </a:r>
                <a:endParaRPr lang="ko-KR" altLang="en-US" sz="11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0477B03-E94F-DE03-00CB-91FC4DADE506}"/>
                  </a:ext>
                </a:extLst>
              </p:cNvPr>
              <p:cNvSpPr txBox="1"/>
              <p:nvPr/>
            </p:nvSpPr>
            <p:spPr>
              <a:xfrm>
                <a:off x="2074480" y="2615746"/>
                <a:ext cx="883797" cy="29450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FFFFFF"/>
                    </a:solidFill>
                    <a:ea typeface="맑은 고딕"/>
                  </a:rPr>
                  <a:t>08:00:56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2B1E050-B6D3-00E8-4261-65ED9AA5D266}"/>
                  </a:ext>
                </a:extLst>
              </p:cNvPr>
              <p:cNvSpPr txBox="1"/>
              <p:nvPr/>
            </p:nvSpPr>
            <p:spPr>
              <a:xfrm>
                <a:off x="1871101" y="1833838"/>
                <a:ext cx="1475685" cy="3129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sz="1100">
                    <a:solidFill>
                      <a:srgbClr val="FFFFFF"/>
                    </a:solidFill>
                    <a:ea typeface="맑은 고딕"/>
                  </a:rPr>
                  <a:t>2023.07.04</a:t>
                </a:r>
                <a:endParaRPr lang="ko-KR" altLang="en-US" sz="160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5B845D9-6D8F-D5D4-0B8A-F34C7226EB7A}"/>
                  </a:ext>
                </a:extLst>
              </p:cNvPr>
              <p:cNvSpPr txBox="1"/>
              <p:nvPr/>
            </p:nvSpPr>
            <p:spPr>
              <a:xfrm>
                <a:off x="1862253" y="2020229"/>
                <a:ext cx="1962615" cy="69943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sz="3200">
                    <a:solidFill>
                      <a:srgbClr val="FFFFFF"/>
                    </a:solidFill>
                    <a:ea typeface="맑은 고딕"/>
                  </a:rPr>
                  <a:t>00:00:00​</a:t>
                </a:r>
                <a:endParaRPr lang="ko-KR" altLang="en-US" sz="320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964E15-1E0D-F8C3-77C0-FD5461F4B82A}"/>
                  </a:ext>
                </a:extLst>
              </p:cNvPr>
              <p:cNvSpPr txBox="1"/>
              <p:nvPr/>
            </p:nvSpPr>
            <p:spPr>
              <a:xfrm>
                <a:off x="3330293" y="2586045"/>
                <a:ext cx="883796" cy="29450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FFFFFF"/>
                    </a:solidFill>
                    <a:ea typeface="맑은 고딕"/>
                  </a:rPr>
                  <a:t>00:00:00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CF9873-DA06-07D0-499C-019CC12BF5BB}"/>
                </a:ext>
              </a:extLst>
            </p:cNvPr>
            <p:cNvSpPr txBox="1"/>
            <p:nvPr/>
          </p:nvSpPr>
          <p:spPr>
            <a:xfrm>
              <a:off x="2674887" y="1773253"/>
              <a:ext cx="1294612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100">
                  <a:solidFill>
                    <a:srgbClr val="FFFFFF"/>
                  </a:solidFill>
                  <a:ea typeface="맑은 고딕"/>
                </a:rPr>
                <a:t>일반근로제</a:t>
              </a:r>
              <a:endParaRPr lang="ko-KR" sz="1100">
                <a:solidFill>
                  <a:srgbClr val="FFFFFF"/>
                </a:solidFill>
                <a:ea typeface="맑은 고딕"/>
              </a:endParaRPr>
            </a:p>
          </p:txBody>
        </p:sp>
      </p:grpSp>
      <p:cxnSp>
        <p:nvCxnSpPr>
          <p:cNvPr id="960" name="직선 연결선[R] 14">
            <a:extLst>
              <a:ext uri="{FF2B5EF4-FFF2-40B4-BE49-F238E27FC236}">
                <a16:creationId xmlns:a16="http://schemas.microsoft.com/office/drawing/2014/main" id="{C9879693-64FD-C990-C81E-0370D458B0E1}"/>
              </a:ext>
            </a:extLst>
          </p:cNvPr>
          <p:cNvCxnSpPr>
            <a:cxnSpLocks/>
          </p:cNvCxnSpPr>
          <p:nvPr/>
        </p:nvCxnSpPr>
        <p:spPr>
          <a:xfrm>
            <a:off x="3489307" y="3678963"/>
            <a:ext cx="0" cy="510670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6D168D2C-4775-F401-CE28-C2AC113EECC7}"/>
              </a:ext>
            </a:extLst>
          </p:cNvPr>
          <p:cNvGrpSpPr/>
          <p:nvPr/>
        </p:nvGrpSpPr>
        <p:grpSpPr>
          <a:xfrm>
            <a:off x="2079599" y="4663751"/>
            <a:ext cx="1356697" cy="1251253"/>
            <a:chOff x="1280215" y="2145907"/>
            <a:chExt cx="1356697" cy="1251253"/>
          </a:xfrm>
        </p:grpSpPr>
        <p:grpSp>
          <p:nvGrpSpPr>
            <p:cNvPr id="962" name="그룹 961">
              <a:extLst>
                <a:ext uri="{FF2B5EF4-FFF2-40B4-BE49-F238E27FC236}">
                  <a16:creationId xmlns:a16="http://schemas.microsoft.com/office/drawing/2014/main" id="{89089670-7B85-9292-64E2-E08C3DBAB43F}"/>
                </a:ext>
              </a:extLst>
            </p:cNvPr>
            <p:cNvGrpSpPr/>
            <p:nvPr/>
          </p:nvGrpSpPr>
          <p:grpSpPr>
            <a:xfrm>
              <a:off x="1305947" y="2145907"/>
              <a:ext cx="1330965" cy="1251253"/>
              <a:chOff x="370418" y="2361136"/>
              <a:chExt cx="1003075" cy="1263770"/>
            </a:xfrm>
          </p:grpSpPr>
          <p:sp>
            <p:nvSpPr>
              <p:cNvPr id="964" name="TextBox 963">
                <a:extLst>
                  <a:ext uri="{FF2B5EF4-FFF2-40B4-BE49-F238E27FC236}">
                    <a16:creationId xmlns:a16="http://schemas.microsoft.com/office/drawing/2014/main" id="{3F9001EC-A312-662A-5E5E-EAA8B0B8AA14}"/>
                  </a:ext>
                </a:extLst>
              </p:cNvPr>
              <p:cNvSpPr txBox="1"/>
              <p:nvPr/>
            </p:nvSpPr>
            <p:spPr>
              <a:xfrm>
                <a:off x="370418" y="2361136"/>
                <a:ext cx="837553" cy="26422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050" b="1">
                    <a:solidFill>
                      <a:srgbClr val="3F3F3F"/>
                    </a:solidFill>
                    <a:ea typeface="맑은 고딕"/>
                  </a:rPr>
                  <a:t>근태관리</a:t>
                </a:r>
              </a:p>
            </p:txBody>
          </p:sp>
          <p:sp>
            <p:nvSpPr>
              <p:cNvPr id="965" name="TextBox 964">
                <a:extLst>
                  <a:ext uri="{FF2B5EF4-FFF2-40B4-BE49-F238E27FC236}">
                    <a16:creationId xmlns:a16="http://schemas.microsoft.com/office/drawing/2014/main" id="{CB91E48F-1213-1F4E-7C05-85A0660CC57E}"/>
                  </a:ext>
                </a:extLst>
              </p:cNvPr>
              <p:cNvSpPr txBox="1"/>
              <p:nvPr/>
            </p:nvSpPr>
            <p:spPr>
              <a:xfrm>
                <a:off x="490765" y="3391765"/>
                <a:ext cx="882728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900" b="1" err="1">
                    <a:solidFill>
                      <a:srgbClr val="3F3F3F"/>
                    </a:solidFill>
                    <a:ea typeface="맑은 고딕"/>
                  </a:rPr>
                  <a:t>휴가신청</a:t>
                </a:r>
              </a:p>
            </p:txBody>
          </p:sp>
          <p:sp>
            <p:nvSpPr>
              <p:cNvPr id="966" name="TextBox 965">
                <a:extLst>
                  <a:ext uri="{FF2B5EF4-FFF2-40B4-BE49-F238E27FC236}">
                    <a16:creationId xmlns:a16="http://schemas.microsoft.com/office/drawing/2014/main" id="{12554AE3-FCD2-AB3C-055A-E1CF61979775}"/>
                  </a:ext>
                </a:extLst>
              </p:cNvPr>
              <p:cNvSpPr txBox="1"/>
              <p:nvPr/>
            </p:nvSpPr>
            <p:spPr>
              <a:xfrm>
                <a:off x="490765" y="2838239"/>
                <a:ext cx="739046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900" b="1">
                    <a:solidFill>
                      <a:srgbClr val="3F3F3F"/>
                    </a:solidFill>
                    <a:ea typeface="맑은 고딕"/>
                  </a:rPr>
                  <a:t>근태조정</a:t>
                </a:r>
                <a:endParaRPr kumimoji="1" lang="ko-KR" altLang="en-US" sz="900" b="1">
                  <a:solidFill>
                    <a:srgbClr val="3F3F3F"/>
                  </a:solidFill>
                </a:endParaRPr>
              </a:p>
            </p:txBody>
          </p:sp>
          <p:sp>
            <p:nvSpPr>
              <p:cNvPr id="967" name="TextBox 966">
                <a:extLst>
                  <a:ext uri="{FF2B5EF4-FFF2-40B4-BE49-F238E27FC236}">
                    <a16:creationId xmlns:a16="http://schemas.microsoft.com/office/drawing/2014/main" id="{13C4567A-D848-EE86-B2EC-6A88BD82A703}"/>
                  </a:ext>
                </a:extLst>
              </p:cNvPr>
              <p:cNvSpPr txBox="1"/>
              <p:nvPr/>
            </p:nvSpPr>
            <p:spPr>
              <a:xfrm>
                <a:off x="490765" y="3120754"/>
                <a:ext cx="776066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900" b="1">
                    <a:solidFill>
                      <a:srgbClr val="3F3F3F"/>
                    </a:solidFill>
                    <a:ea typeface="맑은 고딕"/>
                  </a:rPr>
                  <a:t>근태통계</a:t>
                </a:r>
              </a:p>
            </p:txBody>
          </p:sp>
          <p:sp>
            <p:nvSpPr>
              <p:cNvPr id="968" name="TextBox 967">
                <a:extLst>
                  <a:ext uri="{FF2B5EF4-FFF2-40B4-BE49-F238E27FC236}">
                    <a16:creationId xmlns:a16="http://schemas.microsoft.com/office/drawing/2014/main" id="{DAFF7A53-0DAF-263A-CF1B-56FEA65D5691}"/>
                  </a:ext>
                </a:extLst>
              </p:cNvPr>
              <p:cNvSpPr txBox="1"/>
              <p:nvPr/>
            </p:nvSpPr>
            <p:spPr>
              <a:xfrm>
                <a:off x="490765" y="2567249"/>
                <a:ext cx="882728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900" b="1" err="1">
                    <a:solidFill>
                      <a:srgbClr val="3F3F3F"/>
                    </a:solidFill>
                    <a:ea typeface="맑은 고딕"/>
                  </a:rPr>
                  <a:t>일일근태</a:t>
                </a:r>
              </a:p>
            </p:txBody>
          </p:sp>
        </p:grpSp>
        <p:pic>
          <p:nvPicPr>
            <p:cNvPr id="963" name="그림 66">
              <a:extLst>
                <a:ext uri="{FF2B5EF4-FFF2-40B4-BE49-F238E27FC236}">
                  <a16:creationId xmlns:a16="http://schemas.microsoft.com/office/drawing/2014/main" id="{35D00313-AEF5-6414-E8C6-4AE83FAAF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 flipH="1">
              <a:off x="1280215" y="2237563"/>
              <a:ext cx="108642" cy="102609"/>
            </a:xfrm>
            <a:prstGeom prst="rect">
              <a:avLst/>
            </a:prstGeom>
          </p:spPr>
        </p:pic>
      </p:grpSp>
      <p:grpSp>
        <p:nvGrpSpPr>
          <p:cNvPr id="969" name="그룹 968">
            <a:extLst>
              <a:ext uri="{FF2B5EF4-FFF2-40B4-BE49-F238E27FC236}">
                <a16:creationId xmlns:a16="http://schemas.microsoft.com/office/drawing/2014/main" id="{422C9CB8-BB09-8E3D-C57D-A2A9AC2D9EC2}"/>
              </a:ext>
            </a:extLst>
          </p:cNvPr>
          <p:cNvGrpSpPr/>
          <p:nvPr/>
        </p:nvGrpSpPr>
        <p:grpSpPr>
          <a:xfrm>
            <a:off x="3685113" y="5393768"/>
            <a:ext cx="6211649" cy="1014454"/>
            <a:chOff x="2949741" y="2852432"/>
            <a:chExt cx="6302183" cy="1044632"/>
          </a:xfrm>
        </p:grpSpPr>
        <p:sp>
          <p:nvSpPr>
            <p:cNvPr id="970" name="사각형: 둥근 모서리 9">
              <a:extLst>
                <a:ext uri="{FF2B5EF4-FFF2-40B4-BE49-F238E27FC236}">
                  <a16:creationId xmlns:a16="http://schemas.microsoft.com/office/drawing/2014/main" id="{AAFBE96F-675D-C78F-C7B7-BCAE840061CF}"/>
                </a:ext>
              </a:extLst>
            </p:cNvPr>
            <p:cNvSpPr/>
            <p:nvPr/>
          </p:nvSpPr>
          <p:spPr>
            <a:xfrm>
              <a:off x="2949741" y="2852432"/>
              <a:ext cx="6302183" cy="104463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sz="1200">
                <a:ea typeface="맑은 고딕"/>
              </a:endParaRPr>
            </a:p>
          </p:txBody>
        </p:sp>
        <p:sp>
          <p:nvSpPr>
            <p:cNvPr id="971" name="사각형: 둥근 모서리 9">
              <a:extLst>
                <a:ext uri="{FF2B5EF4-FFF2-40B4-BE49-F238E27FC236}">
                  <a16:creationId xmlns:a16="http://schemas.microsoft.com/office/drawing/2014/main" id="{4AE8EF03-B354-5E17-CABE-A7341A6E9AC7}"/>
                </a:ext>
              </a:extLst>
            </p:cNvPr>
            <p:cNvSpPr/>
            <p:nvPr/>
          </p:nvSpPr>
          <p:spPr>
            <a:xfrm>
              <a:off x="3047819" y="3184393"/>
              <a:ext cx="1375589" cy="591959"/>
            </a:xfrm>
            <a:prstGeom prst="roundRect">
              <a:avLst/>
            </a:prstGeom>
            <a:solidFill>
              <a:srgbClr val="4B3B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ea typeface="맑은 고딕"/>
                </a:rPr>
                <a:t>전체</a:t>
              </a:r>
            </a:p>
          </p:txBody>
        </p:sp>
        <p:sp>
          <p:nvSpPr>
            <p:cNvPr id="972" name="사각형: 둥근 모서리 9">
              <a:extLst>
                <a:ext uri="{FF2B5EF4-FFF2-40B4-BE49-F238E27FC236}">
                  <a16:creationId xmlns:a16="http://schemas.microsoft.com/office/drawing/2014/main" id="{C6930411-F360-F34C-3D8A-629CD2514FAB}"/>
                </a:ext>
              </a:extLst>
            </p:cNvPr>
            <p:cNvSpPr/>
            <p:nvPr/>
          </p:nvSpPr>
          <p:spPr>
            <a:xfrm>
              <a:off x="4519008" y="3184393"/>
              <a:ext cx="1375589" cy="591959"/>
            </a:xfrm>
            <a:prstGeom prst="roundRect">
              <a:avLst/>
            </a:prstGeom>
            <a:solidFill>
              <a:srgbClr val="4B3B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err="1">
                  <a:ea typeface="맑은 고딕"/>
                </a:rPr>
                <a:t>정상_건</a:t>
              </a:r>
            </a:p>
          </p:txBody>
        </p:sp>
        <p:sp>
          <p:nvSpPr>
            <p:cNvPr id="973" name="사각형: 둥근 모서리 9">
              <a:extLst>
                <a:ext uri="{FF2B5EF4-FFF2-40B4-BE49-F238E27FC236}">
                  <a16:creationId xmlns:a16="http://schemas.microsoft.com/office/drawing/2014/main" id="{8A31F7D3-F4A9-C5D5-F6A1-7E11D28CF9B3}"/>
                </a:ext>
              </a:extLst>
            </p:cNvPr>
            <p:cNvSpPr/>
            <p:nvPr/>
          </p:nvSpPr>
          <p:spPr>
            <a:xfrm>
              <a:off x="5990194" y="3184392"/>
              <a:ext cx="1375589" cy="591959"/>
            </a:xfrm>
            <a:prstGeom prst="roundRect">
              <a:avLst/>
            </a:prstGeom>
            <a:solidFill>
              <a:srgbClr val="4B3B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err="1">
                  <a:ea typeface="맑은 고딕"/>
                </a:rPr>
                <a:t>연장_건</a:t>
              </a:r>
            </a:p>
          </p:txBody>
        </p:sp>
        <p:sp>
          <p:nvSpPr>
            <p:cNvPr id="974" name="사각형: 둥근 모서리 9">
              <a:extLst>
                <a:ext uri="{FF2B5EF4-FFF2-40B4-BE49-F238E27FC236}">
                  <a16:creationId xmlns:a16="http://schemas.microsoft.com/office/drawing/2014/main" id="{0180B6BE-0E27-A56A-127D-21AC3FB27E46}"/>
                </a:ext>
              </a:extLst>
            </p:cNvPr>
            <p:cNvSpPr/>
            <p:nvPr/>
          </p:nvSpPr>
          <p:spPr>
            <a:xfrm>
              <a:off x="7461383" y="3184392"/>
              <a:ext cx="1375589" cy="591959"/>
            </a:xfrm>
            <a:prstGeom prst="roundRect">
              <a:avLst/>
            </a:prstGeom>
            <a:solidFill>
              <a:srgbClr val="4B3B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err="1">
                  <a:ea typeface="맑은 고딕"/>
                </a:rPr>
                <a:t>지각_건</a:t>
              </a:r>
            </a:p>
          </p:txBody>
        </p:sp>
        <p:sp>
          <p:nvSpPr>
            <p:cNvPr id="975" name="이등변 삼각형 974">
              <a:extLst>
                <a:ext uri="{FF2B5EF4-FFF2-40B4-BE49-F238E27FC236}">
                  <a16:creationId xmlns:a16="http://schemas.microsoft.com/office/drawing/2014/main" id="{E33483BB-D6A2-9D98-612D-77BB61012CAB}"/>
                </a:ext>
              </a:extLst>
            </p:cNvPr>
            <p:cNvSpPr/>
            <p:nvPr/>
          </p:nvSpPr>
          <p:spPr>
            <a:xfrm rot="5400000">
              <a:off x="8845989" y="3391276"/>
              <a:ext cx="248971" cy="16598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8D310047-C1ED-4899-5CB2-9A75121C6D43}"/>
                </a:ext>
              </a:extLst>
            </p:cNvPr>
            <p:cNvSpPr txBox="1"/>
            <p:nvPr/>
          </p:nvSpPr>
          <p:spPr>
            <a:xfrm>
              <a:off x="3049509" y="2883529"/>
              <a:ext cx="156625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sz="1200">
                  <a:ea typeface="맑은 고딕"/>
                </a:rPr>
                <a:t>출퇴근 </a:t>
              </a:r>
              <a:r>
                <a:rPr lang="en-US" altLang="ko-KR" sz="1200">
                  <a:ea typeface="맑은 고딕"/>
                </a:rPr>
                <a:t>Summary</a:t>
              </a:r>
              <a:endParaRPr lang="ko-KR" sz="1200">
                <a:ea typeface="맑은 고딕"/>
              </a:endParaRPr>
            </a:p>
          </p:txBody>
        </p:sp>
      </p:grpSp>
      <p:sp>
        <p:nvSpPr>
          <p:cNvPr id="977" name="TextBox 976">
            <a:extLst>
              <a:ext uri="{FF2B5EF4-FFF2-40B4-BE49-F238E27FC236}">
                <a16:creationId xmlns:a16="http://schemas.microsoft.com/office/drawing/2014/main" id="{3B3043A2-04C7-8056-071E-8F87CD69E81F}"/>
              </a:ext>
            </a:extLst>
          </p:cNvPr>
          <p:cNvSpPr txBox="1"/>
          <p:nvPr/>
        </p:nvSpPr>
        <p:spPr>
          <a:xfrm>
            <a:off x="6259495" y="5115538"/>
            <a:ext cx="10532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>
                <a:ea typeface="맑은 고딕"/>
              </a:rPr>
              <a:t>&lt; 2023.07 &gt;</a:t>
            </a:r>
            <a:endParaRPr lang="ko-KR" sz="1200">
              <a:ea typeface="맑은 고딕"/>
            </a:endParaRPr>
          </a:p>
        </p:txBody>
      </p:sp>
      <p:sp>
        <p:nvSpPr>
          <p:cNvPr id="978" name="TextBox 977">
            <a:extLst>
              <a:ext uri="{FF2B5EF4-FFF2-40B4-BE49-F238E27FC236}">
                <a16:creationId xmlns:a16="http://schemas.microsoft.com/office/drawing/2014/main" id="{38863FBB-5832-E1C4-3E29-2BED278E9A49}"/>
              </a:ext>
            </a:extLst>
          </p:cNvPr>
          <p:cNvSpPr txBox="1"/>
          <p:nvPr/>
        </p:nvSpPr>
        <p:spPr>
          <a:xfrm>
            <a:off x="3686803" y="6616904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</a:rPr>
              <a:t>출퇴근기록</a:t>
            </a:r>
            <a:endParaRPr lang="en-US" sz="1200">
              <a:ea typeface="맑은 고딕"/>
            </a:endParaRPr>
          </a:p>
        </p:txBody>
      </p:sp>
      <p:sp>
        <p:nvSpPr>
          <p:cNvPr id="979" name="타원 978">
            <a:extLst>
              <a:ext uri="{FF2B5EF4-FFF2-40B4-BE49-F238E27FC236}">
                <a16:creationId xmlns:a16="http://schemas.microsoft.com/office/drawing/2014/main" id="{8A794F24-F148-BDD7-FBF9-85B94F3E78ED}"/>
              </a:ext>
            </a:extLst>
          </p:cNvPr>
          <p:cNvSpPr/>
          <p:nvPr/>
        </p:nvSpPr>
        <p:spPr>
          <a:xfrm>
            <a:off x="7480593" y="496193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pic>
        <p:nvPicPr>
          <p:cNvPr id="980" name="그래픽 8" descr="연필 단색으로 채워진">
            <a:extLst>
              <a:ext uri="{FF2B5EF4-FFF2-40B4-BE49-F238E27FC236}">
                <a16:creationId xmlns:a16="http://schemas.microsoft.com/office/drawing/2014/main" id="{EBF8AD63-ACD0-F867-AF13-382561000C5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570856" y="7180850"/>
            <a:ext cx="198864" cy="198864"/>
          </a:xfrm>
          <a:prstGeom prst="rect">
            <a:avLst/>
          </a:prstGeom>
        </p:spPr>
      </p:pic>
      <p:pic>
        <p:nvPicPr>
          <p:cNvPr id="981" name="그래픽 980" descr="연필 단색으로 채워진">
            <a:extLst>
              <a:ext uri="{FF2B5EF4-FFF2-40B4-BE49-F238E27FC236}">
                <a16:creationId xmlns:a16="http://schemas.microsoft.com/office/drawing/2014/main" id="{8A2173F1-427C-B783-AD8A-BD513283691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570856" y="7450337"/>
            <a:ext cx="198864" cy="198864"/>
          </a:xfrm>
          <a:prstGeom prst="rect">
            <a:avLst/>
          </a:prstGeom>
        </p:spPr>
      </p:pic>
      <p:grpSp>
        <p:nvGrpSpPr>
          <p:cNvPr id="982" name="그룹 981">
            <a:extLst>
              <a:ext uri="{FF2B5EF4-FFF2-40B4-BE49-F238E27FC236}">
                <a16:creationId xmlns:a16="http://schemas.microsoft.com/office/drawing/2014/main" id="{923BF957-4B62-3D68-81D3-04F8181B0BDC}"/>
              </a:ext>
            </a:extLst>
          </p:cNvPr>
          <p:cNvGrpSpPr/>
          <p:nvPr/>
        </p:nvGrpSpPr>
        <p:grpSpPr>
          <a:xfrm>
            <a:off x="3686600" y="3845109"/>
            <a:ext cx="4778828" cy="4825115"/>
            <a:chOff x="7090601" y="1811234"/>
            <a:chExt cx="4778828" cy="4825115"/>
          </a:xfrm>
        </p:grpSpPr>
        <p:sp>
          <p:nvSpPr>
            <p:cNvPr id="983" name="사각형: 둥근 모서리 982">
              <a:extLst>
                <a:ext uri="{FF2B5EF4-FFF2-40B4-BE49-F238E27FC236}">
                  <a16:creationId xmlns:a16="http://schemas.microsoft.com/office/drawing/2014/main" id="{6AF5E9E5-CAB7-C46A-4B98-9A5A0C8957C9}"/>
                </a:ext>
              </a:extLst>
            </p:cNvPr>
            <p:cNvSpPr/>
            <p:nvPr/>
          </p:nvSpPr>
          <p:spPr>
            <a:xfrm>
              <a:off x="7090601" y="1811234"/>
              <a:ext cx="4778828" cy="4825115"/>
            </a:xfrm>
            <a:prstGeom prst="roundRect">
              <a:avLst>
                <a:gd name="adj" fmla="val 229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4" name="사각형: 둥근 모서리 115">
              <a:extLst>
                <a:ext uri="{FF2B5EF4-FFF2-40B4-BE49-F238E27FC236}">
                  <a16:creationId xmlns:a16="http://schemas.microsoft.com/office/drawing/2014/main" id="{C8070831-5C74-6C6D-E87F-EEC0AFD13BFF}"/>
                </a:ext>
              </a:extLst>
            </p:cNvPr>
            <p:cNvSpPr/>
            <p:nvPr/>
          </p:nvSpPr>
          <p:spPr>
            <a:xfrm>
              <a:off x="9611517" y="6131364"/>
              <a:ext cx="1277510" cy="38825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600" b="1">
                  <a:solidFill>
                    <a:sysClr val="windowText" lastClr="000000"/>
                  </a:solidFill>
                  <a:ea typeface="맑은 고딕"/>
                </a:rPr>
                <a:t>취소</a:t>
              </a:r>
            </a:p>
          </p:txBody>
        </p:sp>
        <p:sp>
          <p:nvSpPr>
            <p:cNvPr id="985" name="사각형: 둥근 모서리 984">
              <a:extLst>
                <a:ext uri="{FF2B5EF4-FFF2-40B4-BE49-F238E27FC236}">
                  <a16:creationId xmlns:a16="http://schemas.microsoft.com/office/drawing/2014/main" id="{13E6555C-735E-F363-D6CD-1DB5C4EA8FD2}"/>
                </a:ext>
              </a:extLst>
            </p:cNvPr>
            <p:cNvSpPr/>
            <p:nvPr/>
          </p:nvSpPr>
          <p:spPr>
            <a:xfrm>
              <a:off x="8249858" y="6139528"/>
              <a:ext cx="1277510" cy="388257"/>
            </a:xfrm>
            <a:prstGeom prst="round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600" b="1">
                  <a:ea typeface="맑은 고딕"/>
                </a:rPr>
                <a:t>저장</a:t>
              </a:r>
            </a:p>
          </p:txBody>
        </p:sp>
        <p:sp>
          <p:nvSpPr>
            <p:cNvPr id="986" name="사각형: 둥근 모서리 985">
              <a:extLst>
                <a:ext uri="{FF2B5EF4-FFF2-40B4-BE49-F238E27FC236}">
                  <a16:creationId xmlns:a16="http://schemas.microsoft.com/office/drawing/2014/main" id="{98E251AC-B8BC-7540-4ECE-45AE7C97EF43}"/>
                </a:ext>
              </a:extLst>
            </p:cNvPr>
            <p:cNvSpPr/>
            <p:nvPr/>
          </p:nvSpPr>
          <p:spPr>
            <a:xfrm>
              <a:off x="7287258" y="2624674"/>
              <a:ext cx="4409949" cy="325919"/>
            </a:xfrm>
            <a:prstGeom prst="roundRect">
              <a:avLst>
                <a:gd name="adj" fmla="val 198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7" name="TextBox 986">
              <a:extLst>
                <a:ext uri="{FF2B5EF4-FFF2-40B4-BE49-F238E27FC236}">
                  <a16:creationId xmlns:a16="http://schemas.microsoft.com/office/drawing/2014/main" id="{A66AFE29-3561-18DB-27EA-47F573341C52}"/>
                </a:ext>
              </a:extLst>
            </p:cNvPr>
            <p:cNvSpPr txBox="1"/>
            <p:nvPr/>
          </p:nvSpPr>
          <p:spPr>
            <a:xfrm>
              <a:off x="7259047" y="1880054"/>
              <a:ext cx="416900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sz="2800" b="1">
                  <a:solidFill>
                    <a:srgbClr val="17375E"/>
                  </a:solidFill>
                  <a:latin typeface="Malgun Gothic"/>
                  <a:ea typeface="Malgun Gothic"/>
                </a:rPr>
                <a:t>근태조정신청서</a:t>
              </a:r>
              <a:endParaRPr lang="ko-KR" altLang="en-US"/>
            </a:p>
          </p:txBody>
        </p:sp>
        <p:sp>
          <p:nvSpPr>
            <p:cNvPr id="988" name="TextBox 987">
              <a:extLst>
                <a:ext uri="{FF2B5EF4-FFF2-40B4-BE49-F238E27FC236}">
                  <a16:creationId xmlns:a16="http://schemas.microsoft.com/office/drawing/2014/main" id="{F67F26B4-8DC5-2144-C1EB-46F83CB1AA5F}"/>
                </a:ext>
              </a:extLst>
            </p:cNvPr>
            <p:cNvSpPr txBox="1"/>
            <p:nvPr/>
          </p:nvSpPr>
          <p:spPr>
            <a:xfrm>
              <a:off x="7287257" y="2372626"/>
              <a:ext cx="4457309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100" b="1">
                  <a:solidFill>
                    <a:srgbClr val="17375E"/>
                  </a:solidFill>
                  <a:ea typeface="맑은 고딕"/>
                </a:rPr>
                <a:t>근무일</a:t>
              </a:r>
            </a:p>
          </p:txBody>
        </p:sp>
        <p:sp>
          <p:nvSpPr>
            <p:cNvPr id="989" name="TextBox 988">
              <a:extLst>
                <a:ext uri="{FF2B5EF4-FFF2-40B4-BE49-F238E27FC236}">
                  <a16:creationId xmlns:a16="http://schemas.microsoft.com/office/drawing/2014/main" id="{1EF456A3-11A5-163B-A6B6-C8D0E05306D7}"/>
                </a:ext>
              </a:extLst>
            </p:cNvPr>
            <p:cNvSpPr txBox="1"/>
            <p:nvPr/>
          </p:nvSpPr>
          <p:spPr>
            <a:xfrm>
              <a:off x="7320497" y="2642318"/>
              <a:ext cx="437671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1400" b="1">
                  <a:ea typeface="맑은 고딕"/>
                </a:rPr>
                <a:t>2023-06-27 (화)</a:t>
              </a:r>
              <a:endParaRPr lang="en-US" sz="1400" b="1">
                <a:ea typeface="맑은 고딕"/>
              </a:endParaRPr>
            </a:p>
          </p:txBody>
        </p:sp>
        <p:sp>
          <p:nvSpPr>
            <p:cNvPr id="990" name="사각형: 둥근 모서리 989">
              <a:extLst>
                <a:ext uri="{FF2B5EF4-FFF2-40B4-BE49-F238E27FC236}">
                  <a16:creationId xmlns:a16="http://schemas.microsoft.com/office/drawing/2014/main" id="{9002E447-9EF7-6240-A14C-43C1843B0248}"/>
                </a:ext>
              </a:extLst>
            </p:cNvPr>
            <p:cNvSpPr/>
            <p:nvPr/>
          </p:nvSpPr>
          <p:spPr>
            <a:xfrm>
              <a:off x="7287258" y="3216876"/>
              <a:ext cx="4409949" cy="325919"/>
            </a:xfrm>
            <a:prstGeom prst="roundRect">
              <a:avLst>
                <a:gd name="adj" fmla="val 198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1" name="TextBox 990">
              <a:extLst>
                <a:ext uri="{FF2B5EF4-FFF2-40B4-BE49-F238E27FC236}">
                  <a16:creationId xmlns:a16="http://schemas.microsoft.com/office/drawing/2014/main" id="{E684A76F-EDBB-8943-7B50-98BB216F9CBF}"/>
                </a:ext>
              </a:extLst>
            </p:cNvPr>
            <p:cNvSpPr txBox="1"/>
            <p:nvPr/>
          </p:nvSpPr>
          <p:spPr>
            <a:xfrm>
              <a:off x="7287258" y="2964828"/>
              <a:ext cx="2553201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100" b="1">
                  <a:solidFill>
                    <a:srgbClr val="17375E"/>
                  </a:solidFill>
                  <a:ea typeface="맑은 고딕"/>
                </a:rPr>
                <a:t>출근시간</a:t>
              </a:r>
              <a:r>
                <a:rPr lang="en-US" altLang="ko-KR" sz="1100" b="1">
                  <a:solidFill>
                    <a:srgbClr val="17375E"/>
                  </a:solidFill>
                  <a:ea typeface="맑은 고딕"/>
                </a:rPr>
                <a:t>-</a:t>
              </a:r>
              <a:r>
                <a:rPr lang="ko-KR" altLang="en-US" sz="1100" b="1">
                  <a:solidFill>
                    <a:srgbClr val="17375E"/>
                  </a:solidFill>
                  <a:ea typeface="맑은 고딕"/>
                </a:rPr>
                <a:t>퇴근시간</a:t>
              </a:r>
              <a:endParaRPr lang="en-US" sz="1100" b="1">
                <a:solidFill>
                  <a:srgbClr val="17375E"/>
                </a:solidFill>
                <a:ea typeface="맑은 고딕"/>
              </a:endParaRPr>
            </a:p>
          </p:txBody>
        </p:sp>
        <p:sp>
          <p:nvSpPr>
            <p:cNvPr id="992" name="사각형: 둥근 모서리 991">
              <a:extLst>
                <a:ext uri="{FF2B5EF4-FFF2-40B4-BE49-F238E27FC236}">
                  <a16:creationId xmlns:a16="http://schemas.microsoft.com/office/drawing/2014/main" id="{49875F3A-9CF3-52D3-8D0B-1908CCF98F5F}"/>
                </a:ext>
              </a:extLst>
            </p:cNvPr>
            <p:cNvSpPr/>
            <p:nvPr/>
          </p:nvSpPr>
          <p:spPr>
            <a:xfrm>
              <a:off x="7287258" y="3798380"/>
              <a:ext cx="4409949" cy="325919"/>
            </a:xfrm>
            <a:prstGeom prst="roundRect">
              <a:avLst>
                <a:gd name="adj" fmla="val 198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3" name="TextBox 992">
              <a:extLst>
                <a:ext uri="{FF2B5EF4-FFF2-40B4-BE49-F238E27FC236}">
                  <a16:creationId xmlns:a16="http://schemas.microsoft.com/office/drawing/2014/main" id="{D18FB747-E606-6FD3-F586-754E0E0344DB}"/>
                </a:ext>
              </a:extLst>
            </p:cNvPr>
            <p:cNvSpPr txBox="1"/>
            <p:nvPr/>
          </p:nvSpPr>
          <p:spPr>
            <a:xfrm>
              <a:off x="7287258" y="3546332"/>
              <a:ext cx="2553201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100" b="1">
                  <a:solidFill>
                    <a:srgbClr val="17375E"/>
                  </a:solidFill>
                  <a:ea typeface="맑은 고딕"/>
                </a:rPr>
                <a:t>수정요청시간</a:t>
              </a:r>
              <a:endParaRPr lang="en-US" sz="1100" b="1">
                <a:solidFill>
                  <a:srgbClr val="17375E"/>
                </a:solidFill>
                <a:ea typeface="맑은 고딕"/>
              </a:endParaRPr>
            </a:p>
          </p:txBody>
        </p:sp>
        <p:sp>
          <p:nvSpPr>
            <p:cNvPr id="994" name="사각형: 둥근 모서리 993">
              <a:extLst>
                <a:ext uri="{FF2B5EF4-FFF2-40B4-BE49-F238E27FC236}">
                  <a16:creationId xmlns:a16="http://schemas.microsoft.com/office/drawing/2014/main" id="{0170E3DF-458E-05A1-A188-44B6E8572F26}"/>
                </a:ext>
              </a:extLst>
            </p:cNvPr>
            <p:cNvSpPr/>
            <p:nvPr/>
          </p:nvSpPr>
          <p:spPr>
            <a:xfrm>
              <a:off x="7287258" y="4388143"/>
              <a:ext cx="4409949" cy="325919"/>
            </a:xfrm>
            <a:prstGeom prst="roundRect">
              <a:avLst>
                <a:gd name="adj" fmla="val 198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5" name="TextBox 994">
              <a:extLst>
                <a:ext uri="{FF2B5EF4-FFF2-40B4-BE49-F238E27FC236}">
                  <a16:creationId xmlns:a16="http://schemas.microsoft.com/office/drawing/2014/main" id="{EFDC71FD-C935-A54A-B2D3-6746E9112EB7}"/>
                </a:ext>
              </a:extLst>
            </p:cNvPr>
            <p:cNvSpPr txBox="1"/>
            <p:nvPr/>
          </p:nvSpPr>
          <p:spPr>
            <a:xfrm>
              <a:off x="7287258" y="4136095"/>
              <a:ext cx="2553201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100" b="1">
                  <a:solidFill>
                    <a:srgbClr val="17375E"/>
                  </a:solidFill>
                  <a:ea typeface="맑은 고딕"/>
                </a:rPr>
                <a:t>총근무시간</a:t>
              </a:r>
              <a:endParaRPr lang="en-US" sz="1100" b="1">
                <a:solidFill>
                  <a:srgbClr val="17375E"/>
                </a:solidFill>
                <a:ea typeface="맑은 고딕"/>
              </a:endParaRPr>
            </a:p>
          </p:txBody>
        </p:sp>
        <p:sp>
          <p:nvSpPr>
            <p:cNvPr id="996" name="사각형: 둥근 모서리 995">
              <a:extLst>
                <a:ext uri="{FF2B5EF4-FFF2-40B4-BE49-F238E27FC236}">
                  <a16:creationId xmlns:a16="http://schemas.microsoft.com/office/drawing/2014/main" id="{A1DE937B-953B-7F89-5E01-8B0D4B938CB9}"/>
                </a:ext>
              </a:extLst>
            </p:cNvPr>
            <p:cNvSpPr/>
            <p:nvPr/>
          </p:nvSpPr>
          <p:spPr>
            <a:xfrm>
              <a:off x="7287258" y="4973230"/>
              <a:ext cx="4409949" cy="1087919"/>
            </a:xfrm>
            <a:prstGeom prst="roundRect">
              <a:avLst>
                <a:gd name="adj" fmla="val 198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7" name="TextBox 996">
              <a:extLst>
                <a:ext uri="{FF2B5EF4-FFF2-40B4-BE49-F238E27FC236}">
                  <a16:creationId xmlns:a16="http://schemas.microsoft.com/office/drawing/2014/main" id="{7BEE2F21-9318-0805-7D6E-7AFA40C78099}"/>
                </a:ext>
              </a:extLst>
            </p:cNvPr>
            <p:cNvSpPr txBox="1"/>
            <p:nvPr/>
          </p:nvSpPr>
          <p:spPr>
            <a:xfrm>
              <a:off x="7287258" y="4721182"/>
              <a:ext cx="2553201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100" b="1">
                  <a:solidFill>
                    <a:srgbClr val="17375E"/>
                  </a:solidFill>
                  <a:ea typeface="맑은 고딕"/>
                </a:rPr>
                <a:t>조정사유</a:t>
              </a:r>
              <a:endParaRPr lang="en-US" sz="1100" b="1">
                <a:solidFill>
                  <a:srgbClr val="17375E"/>
                </a:solidFill>
                <a:ea typeface="맑은 고딕"/>
              </a:endParaRPr>
            </a:p>
          </p:txBody>
        </p:sp>
        <p:sp>
          <p:nvSpPr>
            <p:cNvPr id="998" name="TextBox 997">
              <a:extLst>
                <a:ext uri="{FF2B5EF4-FFF2-40B4-BE49-F238E27FC236}">
                  <a16:creationId xmlns:a16="http://schemas.microsoft.com/office/drawing/2014/main" id="{CA73527A-CD19-00E3-4E4A-627FE0649658}"/>
                </a:ext>
              </a:extLst>
            </p:cNvPr>
            <p:cNvSpPr txBox="1"/>
            <p:nvPr/>
          </p:nvSpPr>
          <p:spPr>
            <a:xfrm>
              <a:off x="7320497" y="3242023"/>
              <a:ext cx="437671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altLang="ko-KR" sz="1400" b="1">
                  <a:ea typeface="맑은 고딕"/>
                </a:rPr>
                <a:t>10:00 ~ 18:00</a:t>
              </a:r>
              <a:endParaRPr lang="en-US" sz="1400" b="1">
                <a:ea typeface="맑은 고딕"/>
              </a:endParaRPr>
            </a:p>
          </p:txBody>
        </p:sp>
        <p:sp>
          <p:nvSpPr>
            <p:cNvPr id="999" name="TextBox 998">
              <a:extLst>
                <a:ext uri="{FF2B5EF4-FFF2-40B4-BE49-F238E27FC236}">
                  <a16:creationId xmlns:a16="http://schemas.microsoft.com/office/drawing/2014/main" id="{E45213ED-DD62-1056-39C9-E8925D2D3B20}"/>
                </a:ext>
              </a:extLst>
            </p:cNvPr>
            <p:cNvSpPr txBox="1"/>
            <p:nvPr/>
          </p:nvSpPr>
          <p:spPr>
            <a:xfrm>
              <a:off x="7320497" y="3822839"/>
              <a:ext cx="437671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1400" b="1">
                  <a:ea typeface="맑은 고딕"/>
                </a:rPr>
                <a:t>09:00 ~ 18:00</a:t>
              </a:r>
            </a:p>
          </p:txBody>
        </p:sp>
        <p:sp>
          <p:nvSpPr>
            <p:cNvPr id="1000" name="TextBox 999">
              <a:extLst>
                <a:ext uri="{FF2B5EF4-FFF2-40B4-BE49-F238E27FC236}">
                  <a16:creationId xmlns:a16="http://schemas.microsoft.com/office/drawing/2014/main" id="{96642F40-1864-E6CB-0E24-5DA44A1663AA}"/>
                </a:ext>
              </a:extLst>
            </p:cNvPr>
            <p:cNvSpPr txBox="1"/>
            <p:nvPr/>
          </p:nvSpPr>
          <p:spPr>
            <a:xfrm>
              <a:off x="7320497" y="4412790"/>
              <a:ext cx="437671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altLang="ko-KR" sz="1400" b="1">
                  <a:ea typeface="맑은 고딕"/>
                </a:rPr>
                <a:t>08:00</a:t>
              </a:r>
              <a:endParaRPr lang="en-US" sz="1400" b="1">
                <a:ea typeface="맑은 고딕"/>
              </a:endParaRPr>
            </a:p>
          </p:txBody>
        </p:sp>
        <p:sp>
          <p:nvSpPr>
            <p:cNvPr id="1001" name="TextBox 1000">
              <a:extLst>
                <a:ext uri="{FF2B5EF4-FFF2-40B4-BE49-F238E27FC236}">
                  <a16:creationId xmlns:a16="http://schemas.microsoft.com/office/drawing/2014/main" id="{9703BDCC-32E8-C683-83A6-D63DFA1EFD8F}"/>
                </a:ext>
              </a:extLst>
            </p:cNvPr>
            <p:cNvSpPr txBox="1"/>
            <p:nvPr/>
          </p:nvSpPr>
          <p:spPr>
            <a:xfrm>
              <a:off x="7294579" y="5033573"/>
              <a:ext cx="437671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1400" b="1" err="1">
                  <a:ea typeface="맑은 고딕"/>
                </a:rPr>
                <a:t>지각</a:t>
              </a:r>
              <a:r>
                <a:rPr lang="en-US" altLang="ko-KR" sz="1400" b="1">
                  <a:ea typeface="맑은 고딕"/>
                </a:rPr>
                <a:t> </a:t>
              </a:r>
              <a:r>
                <a:rPr lang="en-US" altLang="ko-KR" sz="1400" b="1" err="1">
                  <a:ea typeface="맑은 고딕"/>
                </a:rPr>
                <a:t>아닙니다</a:t>
              </a:r>
              <a:r>
                <a:rPr lang="en-US" altLang="ko-KR" sz="1400" b="1">
                  <a:ea typeface="맑은 고딕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91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고양이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B2A39935-3AFE-6E3A-2ABF-9D896E10C5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311" y="3892693"/>
            <a:ext cx="1980001" cy="1980001"/>
          </a:xfrm>
          <a:prstGeom prst="rect">
            <a:avLst/>
          </a:prstGeom>
        </p:spPr>
      </p:pic>
      <p:pic>
        <p:nvPicPr>
          <p:cNvPr id="8" name="그림 7" descr="그래픽, 그래픽 디자인, 폰트, 다채로움이(가) 표시된 사진&#10;&#10;자동 생성된 설명">
            <a:extLst>
              <a:ext uri="{FF2B5EF4-FFF2-40B4-BE49-F238E27FC236}">
                <a16:creationId xmlns:a16="http://schemas.microsoft.com/office/drawing/2014/main" id="{ABA6962D-2C04-420F-88AB-BFD41950C8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974" y="4104356"/>
            <a:ext cx="1556674" cy="1556674"/>
          </a:xfrm>
          <a:prstGeom prst="rect">
            <a:avLst/>
          </a:prstGeom>
        </p:spPr>
      </p:pic>
      <p:pic>
        <p:nvPicPr>
          <p:cNvPr id="15" name="그림 14" descr="그래픽, 상징, 일렉트릭 블루, 스크린샷이(가) 표시된 사진&#10;&#10;자동 생성된 설명">
            <a:extLst>
              <a:ext uri="{FF2B5EF4-FFF2-40B4-BE49-F238E27FC236}">
                <a16:creationId xmlns:a16="http://schemas.microsoft.com/office/drawing/2014/main" id="{087C57A4-5676-E486-8BD0-6211C4452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092" y="3904474"/>
            <a:ext cx="1956439" cy="1956439"/>
          </a:xfrm>
          <a:prstGeom prst="rect">
            <a:avLst/>
          </a:prstGeom>
        </p:spPr>
      </p:pic>
      <p:pic>
        <p:nvPicPr>
          <p:cNvPr id="16" name="그림 15" descr="스크린샷, 폰트, 그래픽, 일렉트릭 블루이(가) 표시된 사진&#10;&#10;자동 생성된 설명">
            <a:extLst>
              <a:ext uri="{FF2B5EF4-FFF2-40B4-BE49-F238E27FC236}">
                <a16:creationId xmlns:a16="http://schemas.microsoft.com/office/drawing/2014/main" id="{4275EF9E-9B65-E433-80B6-AD031248B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268" y="4104356"/>
            <a:ext cx="1810087" cy="1556674"/>
          </a:xfrm>
          <a:prstGeom prst="rect">
            <a:avLst/>
          </a:prstGeom>
        </p:spPr>
      </p:pic>
      <p:pic>
        <p:nvPicPr>
          <p:cNvPr id="29" name="그림 28" descr="폰트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394D41C3-5BF9-AEA9-D0FB-8097C9DF70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0" name="그림 29" descr="그래픽, 창의성이(가) 표시된 사진&#10;&#10;자동 생성된 설명">
            <a:extLst>
              <a:ext uri="{FF2B5EF4-FFF2-40B4-BE49-F238E27FC236}">
                <a16:creationId xmlns:a16="http://schemas.microsoft.com/office/drawing/2014/main" id="{96E11B4C-A390-725C-FACF-21FC9E1BCF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1" name="그림 30" descr="폰트, 그래픽, 상징, 번호이(가) 표시된 사진&#10;&#10;자동 생성된 설명">
            <a:extLst>
              <a:ext uri="{FF2B5EF4-FFF2-40B4-BE49-F238E27FC236}">
                <a16:creationId xmlns:a16="http://schemas.microsoft.com/office/drawing/2014/main" id="{79112F3F-7EC8-A92D-80BA-FAED3062C78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2" name="그림 31" descr="블랙, 어둠이(가) 표시된 사진&#10;&#10;자동 생성된 설명">
            <a:extLst>
              <a:ext uri="{FF2B5EF4-FFF2-40B4-BE49-F238E27FC236}">
                <a16:creationId xmlns:a16="http://schemas.microsoft.com/office/drawing/2014/main" id="{ABA8FCC5-1F96-EF46-5BCB-AA6E7786C2A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3" name="그림 32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DBCCC63F-4992-BD00-867D-0B6DF99CE2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4" name="그림 33" descr="그래픽, 클립아트, 그래픽 디자인, 창의성이(가) 표시된 사진&#10;&#10;자동 생성된 설명">
            <a:extLst>
              <a:ext uri="{FF2B5EF4-FFF2-40B4-BE49-F238E27FC236}">
                <a16:creationId xmlns:a16="http://schemas.microsoft.com/office/drawing/2014/main" id="{8954CC30-3988-252E-E9DE-4E1F4D3881D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5" name="그림 34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0F5F887B-569A-11DF-4DC7-A121F1B5BB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6" name="그림 35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E34D75C9-E1E4-3FAC-AF27-A240E1D3CC4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7" name="그림 36" descr="상징, 일렉트릭 블루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98880A13-D0E2-D969-5958-8B8B879D66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8" name="그림 37" descr="그래픽, 다채로움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C34A15F7-C0AD-81AC-84ED-DCAB6182ED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9" name="그림 38" descr="노랑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7D10E103-AFAA-EADA-8172-3301D6F676C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489481" y="2661763"/>
            <a:ext cx="4809524" cy="4285714"/>
            <a:chOff x="13476190" y="2914286"/>
            <a:chExt cx="4809524" cy="4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76190" y="2914286"/>
              <a:ext cx="4809524" cy="4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91" y="2661763"/>
            <a:ext cx="4895238" cy="4285714"/>
            <a:chOff x="0" y="2914286"/>
            <a:chExt cx="4895238" cy="4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2914286"/>
              <a:ext cx="4895238" cy="4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565ED1-89DF-1938-A4F1-4412C52A3817}"/>
              </a:ext>
            </a:extLst>
          </p:cNvPr>
          <p:cNvSpPr txBox="1"/>
          <p:nvPr/>
        </p:nvSpPr>
        <p:spPr>
          <a:xfrm>
            <a:off x="4282086" y="1031722"/>
            <a:ext cx="9723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PART1. </a:t>
            </a:r>
            <a:r>
              <a:rPr lang="ko-KR" altLang="en-US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주제선정배경</a:t>
            </a:r>
            <a:endParaRPr lang="en-US" altLang="ko-KR" sz="7200" b="1">
              <a:solidFill>
                <a:srgbClr val="26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F87959-80E5-0D17-43FE-BE44B574CE84}"/>
              </a:ext>
            </a:extLst>
          </p:cNvPr>
          <p:cNvSpPr/>
          <p:nvPr/>
        </p:nvSpPr>
        <p:spPr>
          <a:xfrm>
            <a:off x="4908529" y="2661763"/>
            <a:ext cx="8580952" cy="4285714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A6F2B050-8B4B-D462-0705-7449B2C8A6B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691" y="3641191"/>
            <a:ext cx="5655899" cy="13909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50DD3A-E75D-2208-F766-7486DFAC8EB6}"/>
              </a:ext>
            </a:extLst>
          </p:cNvPr>
          <p:cNvSpPr txBox="1"/>
          <p:nvPr/>
        </p:nvSpPr>
        <p:spPr>
          <a:xfrm>
            <a:off x="10239388" y="7346142"/>
            <a:ext cx="848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7C95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도전</a:t>
            </a:r>
            <a:endParaRPr lang="en-US" altLang="ko-KR" sz="2400" b="1">
              <a:solidFill>
                <a:srgbClr val="7C95B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ACE30-43C9-A5D1-A23E-400691BCF8FF}"/>
              </a:ext>
            </a:extLst>
          </p:cNvPr>
          <p:cNvSpPr txBox="1"/>
          <p:nvPr/>
        </p:nvSpPr>
        <p:spPr>
          <a:xfrm>
            <a:off x="607692" y="7417060"/>
            <a:ext cx="848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7C95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준비된 개발자</a:t>
            </a:r>
            <a:endParaRPr lang="en-US" altLang="ko-KR" sz="2400" b="1">
              <a:solidFill>
                <a:srgbClr val="7C95B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D296-648F-C70C-5AD2-B069773EB355}"/>
              </a:ext>
            </a:extLst>
          </p:cNvPr>
          <p:cNvSpPr txBox="1"/>
          <p:nvPr/>
        </p:nvSpPr>
        <p:spPr>
          <a:xfrm>
            <a:off x="6642691" y="5547891"/>
            <a:ext cx="35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E. EWSolution@everyware.com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CD355E-E751-B66E-1486-457324DB14AD}"/>
              </a:ext>
            </a:extLst>
          </p:cNvPr>
          <p:cNvSpPr txBox="1"/>
          <p:nvPr/>
        </p:nvSpPr>
        <p:spPr>
          <a:xfrm>
            <a:off x="6642691" y="5156558"/>
            <a:ext cx="403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A. </a:t>
            </a:r>
            <a:r>
              <a:rPr lang="ko-KR" alt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대전 광역시 오류동</a:t>
            </a:r>
            <a:endParaRPr lang="en-US" altLang="ko-KR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2FB5435-C235-01F6-835D-5C5E32ACDA1A}"/>
              </a:ext>
            </a:extLst>
          </p:cNvPr>
          <p:cNvSpPr/>
          <p:nvPr/>
        </p:nvSpPr>
        <p:spPr>
          <a:xfrm>
            <a:off x="18524065" y="2705100"/>
            <a:ext cx="761905" cy="5157440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445AA89-13F8-9067-B0E6-0819D2D183CB}"/>
              </a:ext>
            </a:extLst>
          </p:cNvPr>
          <p:cNvSpPr/>
          <p:nvPr/>
        </p:nvSpPr>
        <p:spPr>
          <a:xfrm>
            <a:off x="-947598" y="2705100"/>
            <a:ext cx="761905" cy="5157440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CFEF7-02CD-242D-8C45-BF993B394BA1}"/>
              </a:ext>
            </a:extLst>
          </p:cNvPr>
          <p:cNvSpPr txBox="1"/>
          <p:nvPr/>
        </p:nvSpPr>
        <p:spPr>
          <a:xfrm>
            <a:off x="558352" y="8088757"/>
            <a:ext cx="9032931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b="1">
                <a:solidFill>
                  <a:srgbClr val="797979"/>
                </a:solidFill>
                <a:latin typeface="맑은 고딕"/>
                <a:ea typeface="맑은 고딕"/>
              </a:rPr>
              <a:t>업무 환경을 체험하며 협업의 중요성을 이해하고</a:t>
            </a:r>
            <a:endParaRPr lang="ko-KR" err="1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r>
              <a:rPr lang="ko-KR" altLang="en-US" sz="3200" b="1">
                <a:solidFill>
                  <a:srgbClr val="797979"/>
                </a:solidFill>
                <a:latin typeface="맑은 고딕"/>
                <a:ea typeface="맑은 고딕"/>
              </a:rPr>
              <a:t>문제 해결과 의사소통 역량을 향상</a:t>
            </a:r>
            <a:endParaRPr lang="ko-KR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C0099B-9B55-91D4-BCD9-B07BAD878FEB}"/>
              </a:ext>
            </a:extLst>
          </p:cNvPr>
          <p:cNvSpPr txBox="1"/>
          <p:nvPr/>
        </p:nvSpPr>
        <p:spPr>
          <a:xfrm>
            <a:off x="10268800" y="8039418"/>
            <a:ext cx="844504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새로운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업무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방식에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</a:rPr>
              <a:t> </a:t>
            </a:r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요구되는</a:t>
            </a:r>
            <a:endParaRPr lang="en-US" altLang="ko-KR" sz="3200" b="1">
              <a:solidFill>
                <a:srgbClr val="797979"/>
              </a:solidFill>
              <a:latin typeface="맑은 고딕"/>
              <a:ea typeface="맑은 고딕"/>
            </a:endParaRPr>
          </a:p>
          <a:p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효과적인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</a:rPr>
              <a:t> </a:t>
            </a:r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그룹웨어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시스템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강구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9AD60D-E930-53FB-B92F-5CFACF1FB257}"/>
              </a:ext>
            </a:extLst>
          </p:cNvPr>
          <p:cNvSpPr txBox="1"/>
          <p:nvPr/>
        </p:nvSpPr>
        <p:spPr>
          <a:xfrm>
            <a:off x="10294084" y="7775548"/>
            <a:ext cx="400595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b="1">
                <a:solidFill>
                  <a:srgbClr val="1853A1"/>
                </a:solidFill>
                <a:latin typeface="맑은 고딕"/>
                <a:ea typeface="맑은 고딕"/>
              </a:rPr>
              <a:t>/* </a:t>
            </a:r>
            <a:r>
              <a:rPr lang="en-US" altLang="ko-KR" sz="1400" b="1" err="1">
                <a:solidFill>
                  <a:srgbClr val="1853A1"/>
                </a:solidFill>
                <a:latin typeface="맑은 고딕"/>
                <a:ea typeface="맑은 고딕"/>
              </a:rPr>
              <a:t>언택트</a:t>
            </a:r>
            <a:r>
              <a:rPr lang="en-US" altLang="ko-KR" sz="1400" b="1">
                <a:solidFill>
                  <a:srgbClr val="1853A1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1853A1"/>
                </a:solidFill>
                <a:latin typeface="맑은 고딕"/>
                <a:ea typeface="맑은 고딕"/>
              </a:rPr>
              <a:t>페이퍼리스</a:t>
            </a:r>
            <a:r>
              <a:rPr lang="en-US" altLang="ko-KR" sz="1400" b="1">
                <a:solidFill>
                  <a:srgbClr val="1853A1"/>
                </a:solidFill>
                <a:latin typeface="맑은 고딕"/>
                <a:ea typeface="맑은 고딕"/>
              </a:rPr>
              <a:t> */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근태관리</a:t>
            </a:r>
            <a:endParaRPr lang="ko-KR" altLang="en-US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" name="표 67">
            <a:extLst>
              <a:ext uri="{FF2B5EF4-FFF2-40B4-BE49-F238E27FC236}">
                <a16:creationId xmlns:a16="http://schemas.microsoft.com/office/drawing/2014/main" id="{E826BDFD-992C-372E-4784-C492B5947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944201"/>
              </p:ext>
            </p:extLst>
          </p:nvPr>
        </p:nvGraphicFramePr>
        <p:xfrm>
          <a:off x="3710437" y="5965334"/>
          <a:ext cx="6191587" cy="1036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3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688">
                  <a:extLst>
                    <a:ext uri="{9D8B030D-6E8A-4147-A177-3AD203B41FA5}">
                      <a16:colId xmlns:a16="http://schemas.microsoft.com/office/drawing/2014/main" val="3935949609"/>
                    </a:ext>
                  </a:extLst>
                </a:gridCol>
                <a:gridCol w="1220467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848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2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644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327442">
                  <a:extLst>
                    <a:ext uri="{9D8B030D-6E8A-4147-A177-3AD203B41FA5}">
                      <a16:colId xmlns:a16="http://schemas.microsoft.com/office/drawing/2014/main" val="1946567927"/>
                    </a:ext>
                  </a:extLst>
                </a:gridCol>
              </a:tblGrid>
              <a:tr h="1577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결재여부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신청일자</a:t>
                      </a:r>
                      <a:endParaRPr lang="ko-KR" sz="1100" b="1" i="0" u="none" strike="noStrike" noProof="0">
                        <a:solidFill>
                          <a:srgbClr val="595959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근무조정일자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출근시간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퇴근시간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근무시간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3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ko-KR" altLang="en-US" sz="11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162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미처리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</a:rPr>
                        <a:t>2023.06..27</a:t>
                      </a:r>
                      <a:endParaRPr lang="en-US" sz="1100" b="0" i="0" u="none" strike="noStrike" noProof="0">
                        <a:solidFill>
                          <a:srgbClr val="595959"/>
                        </a:solidFill>
                        <a:latin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2023.06..27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09:00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08:00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148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148193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C20CCC36-B9B2-1E71-1A31-B2679F841EBF}"/>
              </a:ext>
            </a:extLst>
          </p:cNvPr>
          <p:cNvSpPr/>
          <p:nvPr/>
        </p:nvSpPr>
        <p:spPr>
          <a:xfrm>
            <a:off x="863942" y="325755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560F66-BDBF-9294-0360-2A1F1E0D907A}"/>
              </a:ext>
            </a:extLst>
          </p:cNvPr>
          <p:cNvGrpSpPr/>
          <p:nvPr/>
        </p:nvGrpSpPr>
        <p:grpSpPr>
          <a:xfrm>
            <a:off x="7606939" y="3941856"/>
            <a:ext cx="2102253" cy="260333"/>
            <a:chOff x="6929465" y="2789649"/>
            <a:chExt cx="2102253" cy="26033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11FE4A-56F3-8918-3976-B1922A4C4B3F}"/>
                </a:ext>
              </a:extLst>
            </p:cNvPr>
            <p:cNvSpPr txBox="1"/>
            <p:nvPr/>
          </p:nvSpPr>
          <p:spPr>
            <a:xfrm>
              <a:off x="7810130" y="2789649"/>
              <a:ext cx="479824" cy="25463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ea typeface="맑은 고딕"/>
                </a:rPr>
                <a:t>~</a:t>
              </a:r>
              <a:endParaRPr 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60C2AC7-55EA-8D6D-50A7-534311A3930F}"/>
                </a:ext>
              </a:extLst>
            </p:cNvPr>
            <p:cNvGrpSpPr/>
            <p:nvPr/>
          </p:nvGrpSpPr>
          <p:grpSpPr>
            <a:xfrm>
              <a:off x="6929465" y="2905506"/>
              <a:ext cx="2102253" cy="144476"/>
              <a:chOff x="4899980" y="4655843"/>
              <a:chExt cx="2102253" cy="144476"/>
            </a:xfrm>
          </p:grpSpPr>
          <p:pic>
            <p:nvPicPr>
              <p:cNvPr id="12" name="Picture 31">
                <a:extLst>
                  <a:ext uri="{FF2B5EF4-FFF2-40B4-BE49-F238E27FC236}">
                    <a16:creationId xmlns:a16="http://schemas.microsoft.com/office/drawing/2014/main" id="{B39CDB32-A208-5D5D-0E24-F889D6C9F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899980" y="4655843"/>
                <a:ext cx="948543" cy="144476"/>
              </a:xfrm>
              <a:prstGeom prst="rect">
                <a:avLst/>
              </a:prstGeom>
            </p:spPr>
          </p:pic>
          <p:pic>
            <p:nvPicPr>
              <p:cNvPr id="13" name="Picture 31">
                <a:extLst>
                  <a:ext uri="{FF2B5EF4-FFF2-40B4-BE49-F238E27FC236}">
                    <a16:creationId xmlns:a16="http://schemas.microsoft.com/office/drawing/2014/main" id="{127E3998-7DB1-990E-43A7-FA89F8B984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053690" y="4655843"/>
                <a:ext cx="948543" cy="144476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C50453-633D-71A6-33E0-8775A810EC69}"/>
              </a:ext>
            </a:extLst>
          </p:cNvPr>
          <p:cNvGrpSpPr/>
          <p:nvPr/>
        </p:nvGrpSpPr>
        <p:grpSpPr>
          <a:xfrm>
            <a:off x="855524" y="3259027"/>
            <a:ext cx="9248519" cy="5560672"/>
            <a:chOff x="128569" y="1036669"/>
            <a:chExt cx="9248519" cy="55606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1F237C0-67DA-F9BC-C0BB-632BDC826295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6" name="직선 연결선[R] 14">
              <a:extLst>
                <a:ext uri="{FF2B5EF4-FFF2-40B4-BE49-F238E27FC236}">
                  <a16:creationId xmlns:a16="http://schemas.microsoft.com/office/drawing/2014/main" id="{FF57D634-16D7-9824-FA04-46D0D36263AB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래픽 16" descr="종 단색으로 채워진">
              <a:extLst>
                <a:ext uri="{FF2B5EF4-FFF2-40B4-BE49-F238E27FC236}">
                  <a16:creationId xmlns:a16="http://schemas.microsoft.com/office/drawing/2014/main" id="{3EB3DA26-720B-E003-F506-1DD48D43C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7B81484-68AC-3294-0A2E-EE3D55D4C23D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9" name="그림 18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AC5DF6AD-E083-440C-EDD0-EC321C061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20" name="직선 연결선[R] 18">
              <a:extLst>
                <a:ext uri="{FF2B5EF4-FFF2-40B4-BE49-F238E27FC236}">
                  <a16:creationId xmlns:a16="http://schemas.microsoft.com/office/drawing/2014/main" id="{CA625BE7-707D-9393-8027-4B26120E8B3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모서리가 둥근 직사각형 21">
              <a:extLst>
                <a:ext uri="{FF2B5EF4-FFF2-40B4-BE49-F238E27FC236}">
                  <a16:creationId xmlns:a16="http://schemas.microsoft.com/office/drawing/2014/main" id="{E949566F-5987-3D71-FD43-D513B8E1F3A7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모서리가 둥근 직사각형 23">
              <a:extLst>
                <a:ext uri="{FF2B5EF4-FFF2-40B4-BE49-F238E27FC236}">
                  <a16:creationId xmlns:a16="http://schemas.microsoft.com/office/drawing/2014/main" id="{1684BED8-9854-A099-E3A1-1F8F3D1317A9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4" name="직선 연결선[R] 24">
              <a:extLst>
                <a:ext uri="{FF2B5EF4-FFF2-40B4-BE49-F238E27FC236}">
                  <a16:creationId xmlns:a16="http://schemas.microsoft.com/office/drawing/2014/main" id="{EB007D00-CEF7-0799-4278-7416014D3EE5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558BDF-B59D-68AC-34C7-B4C7736E51E7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D8655D-6469-D7A5-9FE8-B7825BEC5AB2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27" name="그래픽 26" descr="돋보기 단색으로 채워진">
              <a:extLst>
                <a:ext uri="{FF2B5EF4-FFF2-40B4-BE49-F238E27FC236}">
                  <a16:creationId xmlns:a16="http://schemas.microsoft.com/office/drawing/2014/main" id="{7B331188-6B15-DB2F-D1E2-718498728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6829781-840E-07BA-1B2E-51729F994BB1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A38ED0-D956-8011-88DA-9EC185DEA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001B0C-79AD-5907-EC9F-119EFB8B2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A0EFB84-9575-907C-CF4D-090D34FCCB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3BCA2E-0D27-D685-5798-53197304E7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96327D6-1861-DADF-5632-1AD08094AE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14879A8-74C9-A081-2A0A-0189E934E8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9B74DFD-8905-7850-CBCD-B1FBA47204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6D6A4C-270B-FB31-CD99-55FF52171A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13A3B97-213B-DB3B-EC1F-D5776F70C3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AA3CE23-9045-7FC5-71C2-D92B73E7D6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9" name="그래픽 28" descr="햄버거 메뉴 아이콘 단색으로 채워진">
              <a:extLst>
                <a:ext uri="{FF2B5EF4-FFF2-40B4-BE49-F238E27FC236}">
                  <a16:creationId xmlns:a16="http://schemas.microsoft.com/office/drawing/2014/main" id="{B4470A6F-A824-8A09-B734-9F824E98A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30" name="그래픽 29" descr="플립 달력 단색으로 채워진">
              <a:extLst>
                <a:ext uri="{FF2B5EF4-FFF2-40B4-BE49-F238E27FC236}">
                  <a16:creationId xmlns:a16="http://schemas.microsoft.com/office/drawing/2014/main" id="{6E2170F0-D5EE-7F27-E22C-247E25ED4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31" name="그래픽 30" descr="목록 단색으로 채워진">
              <a:extLst>
                <a:ext uri="{FF2B5EF4-FFF2-40B4-BE49-F238E27FC236}">
                  <a16:creationId xmlns:a16="http://schemas.microsoft.com/office/drawing/2014/main" id="{79CC8C4B-DD51-4EC1-D0C4-460DD5E1B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32" name="그래픽 31" descr="클립보드 단색으로 채워진">
              <a:extLst>
                <a:ext uri="{FF2B5EF4-FFF2-40B4-BE49-F238E27FC236}">
                  <a16:creationId xmlns:a16="http://schemas.microsoft.com/office/drawing/2014/main" id="{833C6CF3-2A92-3C91-92D9-33A9A10E3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33" name="그래픽 32" descr="배지 체크 표시1 단색으로 채워진">
              <a:extLst>
                <a:ext uri="{FF2B5EF4-FFF2-40B4-BE49-F238E27FC236}">
                  <a16:creationId xmlns:a16="http://schemas.microsoft.com/office/drawing/2014/main" id="{F7E1307A-1BE2-3575-B460-8BC74C9BA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34" name="그래픽 33" descr="부분적으로 선택 표시된 클립보드 단색으로 채워진">
              <a:extLst>
                <a:ext uri="{FF2B5EF4-FFF2-40B4-BE49-F238E27FC236}">
                  <a16:creationId xmlns:a16="http://schemas.microsoft.com/office/drawing/2014/main" id="{9E569D93-ED1E-EBF2-1D4B-12FDBDB26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35" name="그래픽 34" descr="구름 단색으로 채워진">
              <a:extLst>
                <a:ext uri="{FF2B5EF4-FFF2-40B4-BE49-F238E27FC236}">
                  <a16:creationId xmlns:a16="http://schemas.microsoft.com/office/drawing/2014/main" id="{F82345DC-0957-2F24-70EC-2C9961504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36" name="그래픽 35" descr="주소록 단색으로 채워진">
              <a:extLst>
                <a:ext uri="{FF2B5EF4-FFF2-40B4-BE49-F238E27FC236}">
                  <a16:creationId xmlns:a16="http://schemas.microsoft.com/office/drawing/2014/main" id="{778D68F2-E0C2-9DD2-2ACA-C5D69BF34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37" name="그래픽 36" descr="토글 단색으로 채워진">
              <a:extLst>
                <a:ext uri="{FF2B5EF4-FFF2-40B4-BE49-F238E27FC236}">
                  <a16:creationId xmlns:a16="http://schemas.microsoft.com/office/drawing/2014/main" id="{89C9637F-4824-9DCF-B152-0ED136F9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38" name="그래픽 37" descr="깃펜 단색으로 채워진">
              <a:extLst>
                <a:ext uri="{FF2B5EF4-FFF2-40B4-BE49-F238E27FC236}">
                  <a16:creationId xmlns:a16="http://schemas.microsoft.com/office/drawing/2014/main" id="{B3AFCFBD-CBB9-90A2-FC70-117B6B510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39" name="그래픽 38" descr="봉투 단색으로 채워진">
              <a:extLst>
                <a:ext uri="{FF2B5EF4-FFF2-40B4-BE49-F238E27FC236}">
                  <a16:creationId xmlns:a16="http://schemas.microsoft.com/office/drawing/2014/main" id="{750B84C4-CF2C-1C5F-B3CB-38D420982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40" name="직선 연결선[R] 18">
              <a:extLst>
                <a:ext uri="{FF2B5EF4-FFF2-40B4-BE49-F238E27FC236}">
                  <a16:creationId xmlns:a16="http://schemas.microsoft.com/office/drawing/2014/main" id="{545CB245-E5AC-3098-0796-C1E16F5D85D1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287A831-C570-2B1D-5A1A-3FBF2DC9FA30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2" name="그래픽 41" descr="사용자 단색으로 채워진">
              <a:extLst>
                <a:ext uri="{FF2B5EF4-FFF2-40B4-BE49-F238E27FC236}">
                  <a16:creationId xmlns:a16="http://schemas.microsoft.com/office/drawing/2014/main" id="{EE04A87D-DEA6-9CD8-963E-A3CBE080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pic>
        <p:nvPicPr>
          <p:cNvPr id="53" name="그림 118" descr="텍스트, 폰트, 라인, 화이트이(가) 표시된 사진&#10;&#10;자동 생성된 설명">
            <a:extLst>
              <a:ext uri="{FF2B5EF4-FFF2-40B4-BE49-F238E27FC236}">
                <a16:creationId xmlns:a16="http://schemas.microsoft.com/office/drawing/2014/main" id="{9D2F3001-AC7E-2679-97D6-E2110C60C6A5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022757" y="8418673"/>
            <a:ext cx="1513450" cy="314517"/>
          </a:xfrm>
          <a:prstGeom prst="rect">
            <a:avLst/>
          </a:prstGeom>
        </p:spPr>
      </p:pic>
      <p:cxnSp>
        <p:nvCxnSpPr>
          <p:cNvPr id="54" name="직선 연결선[R] 14">
            <a:extLst>
              <a:ext uri="{FF2B5EF4-FFF2-40B4-BE49-F238E27FC236}">
                <a16:creationId xmlns:a16="http://schemas.microsoft.com/office/drawing/2014/main" id="{83C32D00-8CB7-0B1D-2A51-33500FC80EBD}"/>
              </a:ext>
            </a:extLst>
          </p:cNvPr>
          <p:cNvCxnSpPr>
            <a:cxnSpLocks/>
          </p:cNvCxnSpPr>
          <p:nvPr/>
        </p:nvCxnSpPr>
        <p:spPr>
          <a:xfrm>
            <a:off x="3480889" y="3699490"/>
            <a:ext cx="0" cy="510670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85EA88D-3E7E-1F9D-F574-3740E73F4DD2}"/>
              </a:ext>
            </a:extLst>
          </p:cNvPr>
          <p:cNvGrpSpPr/>
          <p:nvPr/>
        </p:nvGrpSpPr>
        <p:grpSpPr>
          <a:xfrm>
            <a:off x="2071181" y="4684278"/>
            <a:ext cx="1356697" cy="1251253"/>
            <a:chOff x="1280215" y="2145907"/>
            <a:chExt cx="1356697" cy="125125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F259DFD-F64D-6480-C296-D11E10847DDE}"/>
                </a:ext>
              </a:extLst>
            </p:cNvPr>
            <p:cNvGrpSpPr/>
            <p:nvPr/>
          </p:nvGrpSpPr>
          <p:grpSpPr>
            <a:xfrm>
              <a:off x="1305947" y="2145907"/>
              <a:ext cx="1330965" cy="1251253"/>
              <a:chOff x="370418" y="2361136"/>
              <a:chExt cx="1003075" cy="126377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3AD1AA8-3ECF-B74E-2613-6267078DA2A4}"/>
                  </a:ext>
                </a:extLst>
              </p:cNvPr>
              <p:cNvSpPr txBox="1"/>
              <p:nvPr/>
            </p:nvSpPr>
            <p:spPr>
              <a:xfrm>
                <a:off x="370418" y="2361136"/>
                <a:ext cx="837553" cy="26422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050" b="1">
                    <a:solidFill>
                      <a:srgbClr val="3F3F3F"/>
                    </a:solidFill>
                    <a:ea typeface="맑은 고딕"/>
                  </a:rPr>
                  <a:t>근태관리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FDADEC-AC5B-CD74-651D-2EA16740A3A6}"/>
                  </a:ext>
                </a:extLst>
              </p:cNvPr>
              <p:cNvSpPr txBox="1"/>
              <p:nvPr/>
            </p:nvSpPr>
            <p:spPr>
              <a:xfrm>
                <a:off x="490765" y="3391765"/>
                <a:ext cx="882728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900" b="1" err="1">
                    <a:solidFill>
                      <a:srgbClr val="3F3F3F"/>
                    </a:solidFill>
                    <a:ea typeface="맑은 고딕"/>
                  </a:rPr>
                  <a:t>휴가신청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E8271F9-7FF8-2E02-9B8B-3F4E6A86A29C}"/>
                  </a:ext>
                </a:extLst>
              </p:cNvPr>
              <p:cNvSpPr txBox="1"/>
              <p:nvPr/>
            </p:nvSpPr>
            <p:spPr>
              <a:xfrm>
                <a:off x="490765" y="2838239"/>
                <a:ext cx="739046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900" b="1">
                    <a:solidFill>
                      <a:srgbClr val="3F3F3F"/>
                    </a:solidFill>
                    <a:ea typeface="맑은 고딕"/>
                  </a:rPr>
                  <a:t>근태조정</a:t>
                </a:r>
                <a:endParaRPr kumimoji="1" lang="ko-KR" altLang="en-US" sz="900" b="1">
                  <a:solidFill>
                    <a:srgbClr val="3F3F3F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9D4FAD4-1508-C643-7AFC-C36F31F66EF4}"/>
                  </a:ext>
                </a:extLst>
              </p:cNvPr>
              <p:cNvSpPr txBox="1"/>
              <p:nvPr/>
            </p:nvSpPr>
            <p:spPr>
              <a:xfrm>
                <a:off x="490765" y="3120754"/>
                <a:ext cx="776066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900" b="1">
                    <a:solidFill>
                      <a:srgbClr val="3F3F3F"/>
                    </a:solidFill>
                    <a:ea typeface="맑은 고딕"/>
                  </a:rPr>
                  <a:t>근태통계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3E5E0-4152-536B-78AD-58F72410A7CB}"/>
                  </a:ext>
                </a:extLst>
              </p:cNvPr>
              <p:cNvSpPr txBox="1"/>
              <p:nvPr/>
            </p:nvSpPr>
            <p:spPr>
              <a:xfrm>
                <a:off x="490765" y="2567249"/>
                <a:ext cx="882728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900" b="1">
                    <a:solidFill>
                      <a:srgbClr val="3F3F3F"/>
                    </a:solidFill>
                    <a:ea typeface="맑은 고딕"/>
                  </a:rPr>
                  <a:t>일일근태</a:t>
                </a:r>
              </a:p>
            </p:txBody>
          </p:sp>
        </p:grpSp>
        <p:pic>
          <p:nvPicPr>
            <p:cNvPr id="57" name="그림 66">
              <a:extLst>
                <a:ext uri="{FF2B5EF4-FFF2-40B4-BE49-F238E27FC236}">
                  <a16:creationId xmlns:a16="http://schemas.microsoft.com/office/drawing/2014/main" id="{6B22DC79-F413-C6A8-537A-465DB1771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 flipH="1">
              <a:off x="1280215" y="2237563"/>
              <a:ext cx="108642" cy="102609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DE1364-2574-29AC-C375-91AB57FBADD8}"/>
              </a:ext>
            </a:extLst>
          </p:cNvPr>
          <p:cNvGrpSpPr/>
          <p:nvPr/>
        </p:nvGrpSpPr>
        <p:grpSpPr>
          <a:xfrm>
            <a:off x="3627214" y="4276243"/>
            <a:ext cx="6211649" cy="1014454"/>
            <a:chOff x="2949741" y="2852432"/>
            <a:chExt cx="6302183" cy="1044632"/>
          </a:xfrm>
        </p:grpSpPr>
        <p:sp>
          <p:nvSpPr>
            <p:cNvPr id="960" name="사각형: 둥근 모서리 9">
              <a:extLst>
                <a:ext uri="{FF2B5EF4-FFF2-40B4-BE49-F238E27FC236}">
                  <a16:creationId xmlns:a16="http://schemas.microsoft.com/office/drawing/2014/main" id="{F464CB62-03FE-F1B9-690A-8D8DF8C48DAD}"/>
                </a:ext>
              </a:extLst>
            </p:cNvPr>
            <p:cNvSpPr/>
            <p:nvPr/>
          </p:nvSpPr>
          <p:spPr>
            <a:xfrm>
              <a:off x="2949741" y="2852432"/>
              <a:ext cx="6302183" cy="104463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sz="1200">
                <a:ea typeface="맑은 고딕"/>
              </a:endParaRPr>
            </a:p>
          </p:txBody>
        </p:sp>
        <p:sp>
          <p:nvSpPr>
            <p:cNvPr id="961" name="사각형: 둥근 모서리 9">
              <a:extLst>
                <a:ext uri="{FF2B5EF4-FFF2-40B4-BE49-F238E27FC236}">
                  <a16:creationId xmlns:a16="http://schemas.microsoft.com/office/drawing/2014/main" id="{D8B13CAB-2454-5DA2-F358-67C320E47893}"/>
                </a:ext>
              </a:extLst>
            </p:cNvPr>
            <p:cNvSpPr/>
            <p:nvPr/>
          </p:nvSpPr>
          <p:spPr>
            <a:xfrm>
              <a:off x="3168303" y="3194583"/>
              <a:ext cx="1847484" cy="612340"/>
            </a:xfrm>
            <a:prstGeom prst="roundRect">
              <a:avLst/>
            </a:prstGeom>
            <a:solidFill>
              <a:srgbClr val="4B3B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ea typeface="맑은 고딕"/>
                </a:rPr>
                <a:t>전체 _건</a:t>
              </a:r>
            </a:p>
          </p:txBody>
        </p:sp>
        <p:sp>
          <p:nvSpPr>
            <p:cNvPr id="962" name="사각형: 둥근 모서리 9">
              <a:extLst>
                <a:ext uri="{FF2B5EF4-FFF2-40B4-BE49-F238E27FC236}">
                  <a16:creationId xmlns:a16="http://schemas.microsoft.com/office/drawing/2014/main" id="{2C2583EB-368A-A5D1-3373-F9FC7A55BAA5}"/>
                </a:ext>
              </a:extLst>
            </p:cNvPr>
            <p:cNvSpPr/>
            <p:nvPr/>
          </p:nvSpPr>
          <p:spPr>
            <a:xfrm>
              <a:off x="5171629" y="3194583"/>
              <a:ext cx="1847484" cy="612340"/>
            </a:xfrm>
            <a:prstGeom prst="roundRect">
              <a:avLst/>
            </a:prstGeom>
            <a:solidFill>
              <a:srgbClr val="4B3B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err="1">
                  <a:ea typeface="맑은 고딕"/>
                </a:rPr>
                <a:t>처리_건</a:t>
              </a:r>
            </a:p>
          </p:txBody>
        </p:sp>
        <p:sp>
          <p:nvSpPr>
            <p:cNvPr id="963" name="사각형: 둥근 모서리 9">
              <a:extLst>
                <a:ext uri="{FF2B5EF4-FFF2-40B4-BE49-F238E27FC236}">
                  <a16:creationId xmlns:a16="http://schemas.microsoft.com/office/drawing/2014/main" id="{1C039CB2-7E9E-3BAD-7D6B-62A2FF91CF8E}"/>
                </a:ext>
              </a:extLst>
            </p:cNvPr>
            <p:cNvSpPr/>
            <p:nvPr/>
          </p:nvSpPr>
          <p:spPr>
            <a:xfrm>
              <a:off x="7174954" y="3194582"/>
              <a:ext cx="1847484" cy="612340"/>
            </a:xfrm>
            <a:prstGeom prst="roundRect">
              <a:avLst/>
            </a:prstGeom>
            <a:solidFill>
              <a:srgbClr val="4B3B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err="1">
                  <a:ea typeface="맑은 고딕"/>
                </a:rPr>
                <a:t>미처리_건</a:t>
              </a:r>
            </a:p>
          </p:txBody>
        </p:sp>
        <p:sp>
          <p:nvSpPr>
            <p:cNvPr id="964" name="TextBox 963">
              <a:extLst>
                <a:ext uri="{FF2B5EF4-FFF2-40B4-BE49-F238E27FC236}">
                  <a16:creationId xmlns:a16="http://schemas.microsoft.com/office/drawing/2014/main" id="{6041EDD7-64D0-D53C-BD07-9286B1833137}"/>
                </a:ext>
              </a:extLst>
            </p:cNvPr>
            <p:cNvSpPr txBox="1"/>
            <p:nvPr/>
          </p:nvSpPr>
          <p:spPr>
            <a:xfrm>
              <a:off x="3049509" y="2883529"/>
              <a:ext cx="1566250" cy="28523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endParaRPr lang="en-US" altLang="ko-KR" sz="1200">
                <a:ea typeface="맑은 고딕"/>
              </a:endParaRPr>
            </a:p>
          </p:txBody>
        </p:sp>
      </p:grpSp>
      <p:sp>
        <p:nvSpPr>
          <p:cNvPr id="965" name="TextBox 964">
            <a:extLst>
              <a:ext uri="{FF2B5EF4-FFF2-40B4-BE49-F238E27FC236}">
                <a16:creationId xmlns:a16="http://schemas.microsoft.com/office/drawing/2014/main" id="{DA8A5E8C-03B8-95BB-A2C5-7FB4BC29DD3B}"/>
              </a:ext>
            </a:extLst>
          </p:cNvPr>
          <p:cNvSpPr txBox="1"/>
          <p:nvPr/>
        </p:nvSpPr>
        <p:spPr>
          <a:xfrm>
            <a:off x="6201596" y="3998013"/>
            <a:ext cx="10532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>
                <a:ea typeface="맑은 고딕"/>
              </a:rPr>
              <a:t>&lt; 2023.07 &gt;</a:t>
            </a:r>
            <a:endParaRPr lang="ko-KR" sz="1200">
              <a:ea typeface="맑은 고딕"/>
            </a:endParaRPr>
          </a:p>
        </p:txBody>
      </p:sp>
      <p:sp>
        <p:nvSpPr>
          <p:cNvPr id="966" name="TextBox 965">
            <a:extLst>
              <a:ext uri="{FF2B5EF4-FFF2-40B4-BE49-F238E27FC236}">
                <a16:creationId xmlns:a16="http://schemas.microsoft.com/office/drawing/2014/main" id="{E29CEC61-D740-5105-6004-DA9D612212A2}"/>
              </a:ext>
            </a:extLst>
          </p:cNvPr>
          <p:cNvSpPr txBox="1"/>
          <p:nvPr/>
        </p:nvSpPr>
        <p:spPr>
          <a:xfrm>
            <a:off x="3628904" y="5618132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</a:rPr>
              <a:t>근태조정신청내역</a:t>
            </a:r>
            <a:endParaRPr lang="en-US" sz="1200">
              <a:ea typeface="맑은 고딕"/>
            </a:endParaRPr>
          </a:p>
        </p:txBody>
      </p:sp>
      <p:pic>
        <p:nvPicPr>
          <p:cNvPr id="968" name="그래픽 8" descr="연필 단색으로 채워진">
            <a:extLst>
              <a:ext uri="{FF2B5EF4-FFF2-40B4-BE49-F238E27FC236}">
                <a16:creationId xmlns:a16="http://schemas.microsoft.com/office/drawing/2014/main" id="{93055E3C-986E-9178-766C-7572F6A1A3D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532750" y="6251351"/>
            <a:ext cx="198864" cy="198864"/>
          </a:xfrm>
          <a:prstGeom prst="rect">
            <a:avLst/>
          </a:prstGeom>
        </p:spPr>
      </p:pic>
      <p:sp>
        <p:nvSpPr>
          <p:cNvPr id="969" name="TextBox 968">
            <a:extLst>
              <a:ext uri="{FF2B5EF4-FFF2-40B4-BE49-F238E27FC236}">
                <a16:creationId xmlns:a16="http://schemas.microsoft.com/office/drawing/2014/main" id="{A1F54276-B6D7-425E-D166-43D7B31F4060}"/>
              </a:ext>
            </a:extLst>
          </p:cNvPr>
          <p:cNvSpPr txBox="1"/>
          <p:nvPr/>
        </p:nvSpPr>
        <p:spPr>
          <a:xfrm>
            <a:off x="3808601" y="4314394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</a:rPr>
              <a:t>근태조정 </a:t>
            </a:r>
            <a:r>
              <a:rPr lang="en-US" altLang="ko-KR" sz="1200">
                <a:ea typeface="맑은 고딕"/>
              </a:rPr>
              <a:t>Summary</a:t>
            </a:r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81476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주소록</a:t>
            </a:r>
            <a:endParaRPr lang="en-US" altLang="ko-KR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2" name="직선 연결선[R] 14">
            <a:extLst>
              <a:ext uri="{FF2B5EF4-FFF2-40B4-BE49-F238E27FC236}">
                <a16:creationId xmlns:a16="http://schemas.microsoft.com/office/drawing/2014/main" id="{6AA278F6-2002-38EC-19AC-24297F29C954}"/>
              </a:ext>
            </a:extLst>
          </p:cNvPr>
          <p:cNvCxnSpPr>
            <a:cxnSpLocks/>
          </p:cNvCxnSpPr>
          <p:nvPr/>
        </p:nvCxnSpPr>
        <p:spPr>
          <a:xfrm flipH="1">
            <a:off x="3480889" y="3684805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B51861E-8259-D3D9-A7B9-CB2ADC8696C0}"/>
              </a:ext>
            </a:extLst>
          </p:cNvPr>
          <p:cNvGrpSpPr/>
          <p:nvPr/>
        </p:nvGrpSpPr>
        <p:grpSpPr>
          <a:xfrm>
            <a:off x="2106218" y="4406998"/>
            <a:ext cx="1302376" cy="1790324"/>
            <a:chOff x="364243" y="2361136"/>
            <a:chExt cx="981529" cy="18082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D25C03-DF3E-162C-3B2B-0E8593569675}"/>
                </a:ext>
              </a:extLst>
            </p:cNvPr>
            <p:cNvSpPr txBox="1"/>
            <p:nvPr/>
          </p:nvSpPr>
          <p:spPr>
            <a:xfrm>
              <a:off x="370418" y="2361136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전사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3B1899-D75C-350E-F9A2-F7CC700FC541}"/>
                </a:ext>
              </a:extLst>
            </p:cNvPr>
            <p:cNvSpPr txBox="1"/>
            <p:nvPr/>
          </p:nvSpPr>
          <p:spPr>
            <a:xfrm>
              <a:off x="370419" y="2724696"/>
              <a:ext cx="846337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E43858-890C-0A51-B094-7BE31E530373}"/>
                </a:ext>
              </a:extLst>
            </p:cNvPr>
            <p:cNvSpPr txBox="1"/>
            <p:nvPr/>
          </p:nvSpPr>
          <p:spPr>
            <a:xfrm>
              <a:off x="463044" y="3653713"/>
              <a:ext cx="648072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900" err="1">
                  <a:solidFill>
                    <a:srgbClr val="3F3F3F"/>
                  </a:solidFill>
                  <a:ea typeface="맑은 고딕"/>
                </a:rPr>
                <a:t>거래처</a:t>
              </a:r>
              <a:endParaRPr kumimoji="1" lang="ko-KR" altLang="en-US" sz="900" err="1">
                <a:solidFill>
                  <a:srgbClr val="3F3F3F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D6CA3-C0E2-F099-196A-7A2EFA95F3A4}"/>
                </a:ext>
              </a:extLst>
            </p:cNvPr>
            <p:cNvSpPr txBox="1"/>
            <p:nvPr/>
          </p:nvSpPr>
          <p:spPr>
            <a:xfrm>
              <a:off x="463044" y="3936228"/>
              <a:ext cx="776066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협력업체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70DD1B-8923-5A68-848F-3AE811EF843B}"/>
                </a:ext>
              </a:extLst>
            </p:cNvPr>
            <p:cNvSpPr txBox="1"/>
            <p:nvPr/>
          </p:nvSpPr>
          <p:spPr>
            <a:xfrm>
              <a:off x="463044" y="3382723"/>
              <a:ext cx="882728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새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폴더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5A0FD4-233A-D0D1-C4E3-8D9A58EE20D9}"/>
                </a:ext>
              </a:extLst>
            </p:cNvPr>
            <p:cNvSpPr txBox="1"/>
            <p:nvPr/>
          </p:nvSpPr>
          <p:spPr>
            <a:xfrm>
              <a:off x="364243" y="3095745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</a:t>
              </a:r>
              <a:r>
                <a:rPr kumimoji="1"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주소록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FC86D15-632F-124A-9D2D-36218B28867B}"/>
              </a:ext>
            </a:extLst>
          </p:cNvPr>
          <p:cNvSpPr/>
          <p:nvPr/>
        </p:nvSpPr>
        <p:spPr>
          <a:xfrm>
            <a:off x="2075476" y="3878593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연락처 추가</a:t>
            </a:r>
          </a:p>
        </p:txBody>
      </p:sp>
      <p:pic>
        <p:nvPicPr>
          <p:cNvPr id="16" name="그래픽 60" descr="단일 톱니바퀴 단색으로 채워진">
            <a:extLst>
              <a:ext uri="{FF2B5EF4-FFF2-40B4-BE49-F238E27FC236}">
                <a16:creationId xmlns:a16="http://schemas.microsoft.com/office/drawing/2014/main" id="{B8EB96DD-15B5-A424-EF25-E68483FE66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23730" y="5159393"/>
            <a:ext cx="182925" cy="167936"/>
          </a:xfrm>
          <a:prstGeom prst="rect">
            <a:avLst/>
          </a:prstGeom>
        </p:spPr>
      </p:pic>
      <p:graphicFrame>
        <p:nvGraphicFramePr>
          <p:cNvPr id="17" name="표 67">
            <a:extLst>
              <a:ext uri="{FF2B5EF4-FFF2-40B4-BE49-F238E27FC236}">
                <a16:creationId xmlns:a16="http://schemas.microsoft.com/office/drawing/2014/main" id="{99681E65-6F52-EF9E-C855-5EB6A6056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592074"/>
              </p:ext>
            </p:extLst>
          </p:nvPr>
        </p:nvGraphicFramePr>
        <p:xfrm>
          <a:off x="3586502" y="4778744"/>
          <a:ext cx="6266005" cy="284398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33811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094056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318353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610391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409394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289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소속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휴대폰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회사전화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525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075674"/>
                  </a:ext>
                </a:extLst>
              </a:tr>
              <a:tr h="3525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088987"/>
                  </a:ext>
                </a:extLst>
              </a:tr>
              <a:tr h="438741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422014F-9C98-57BC-20CA-CA87A158FCF9}"/>
              </a:ext>
            </a:extLst>
          </p:cNvPr>
          <p:cNvSpPr txBox="1"/>
          <p:nvPr/>
        </p:nvSpPr>
        <p:spPr>
          <a:xfrm>
            <a:off x="3594167" y="3887527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연락처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추가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B4DF3C-9C4E-5835-6E1B-216EB8D6F007}"/>
              </a:ext>
            </a:extLst>
          </p:cNvPr>
          <p:cNvSpPr txBox="1"/>
          <p:nvPr/>
        </p:nvSpPr>
        <p:spPr>
          <a:xfrm>
            <a:off x="8998405" y="4441727"/>
            <a:ext cx="1094015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양식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다운로드</a:t>
            </a:r>
          </a:p>
        </p:txBody>
      </p:sp>
      <p:pic>
        <p:nvPicPr>
          <p:cNvPr id="21" name="그래픽 39" descr="오른쪽으로 굽은 화살표 단색으로 채워진">
            <a:extLst>
              <a:ext uri="{FF2B5EF4-FFF2-40B4-BE49-F238E27FC236}">
                <a16:creationId xmlns:a16="http://schemas.microsoft.com/office/drawing/2014/main" id="{AF81B965-66D6-1F85-0440-020E42D639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22090" y="4466988"/>
            <a:ext cx="224658" cy="204953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AF0CFB-2735-CE9D-E89C-240E1FEDA85E}"/>
              </a:ext>
            </a:extLst>
          </p:cNvPr>
          <p:cNvCxnSpPr/>
          <p:nvPr/>
        </p:nvCxnSpPr>
        <p:spPr>
          <a:xfrm flipV="1">
            <a:off x="3595609" y="7589686"/>
            <a:ext cx="6317672" cy="356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96D6E14-73B8-A751-A62D-9324C6583CC5}"/>
              </a:ext>
            </a:extLst>
          </p:cNvPr>
          <p:cNvSpPr/>
          <p:nvPr/>
        </p:nvSpPr>
        <p:spPr>
          <a:xfrm>
            <a:off x="6005219" y="7862764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저장</a:t>
            </a:r>
          </a:p>
        </p:txBody>
      </p:sp>
      <p:pic>
        <p:nvPicPr>
          <p:cNvPr id="25" name="그래픽 15" descr="시계 방향으로 굽은 화살표 단색으로 채워진">
            <a:extLst>
              <a:ext uri="{FF2B5EF4-FFF2-40B4-BE49-F238E27FC236}">
                <a16:creationId xmlns:a16="http://schemas.microsoft.com/office/drawing/2014/main" id="{2A5EAB87-C319-6854-26A0-FCCC9A6B6D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41661" y="4476460"/>
            <a:ext cx="294168" cy="2498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F91E5DE-C363-8FEA-FBC2-7B507AF3E134}"/>
              </a:ext>
            </a:extLst>
          </p:cNvPr>
          <p:cNvSpPr txBox="1"/>
          <p:nvPr/>
        </p:nvSpPr>
        <p:spPr>
          <a:xfrm>
            <a:off x="7837684" y="4450587"/>
            <a:ext cx="907946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엑셀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업로드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1A51DF-8DD4-EC59-7AB3-3206402A838D}"/>
              </a:ext>
            </a:extLst>
          </p:cNvPr>
          <p:cNvSpPr/>
          <p:nvPr/>
        </p:nvSpPr>
        <p:spPr>
          <a:xfrm>
            <a:off x="4309950" y="4470691"/>
            <a:ext cx="1979447" cy="23556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0AD875-764F-D626-FE43-1B12603DFABB}"/>
              </a:ext>
            </a:extLst>
          </p:cNvPr>
          <p:cNvSpPr txBox="1"/>
          <p:nvPr/>
        </p:nvSpPr>
        <p:spPr>
          <a:xfrm>
            <a:off x="3547151" y="4462777"/>
            <a:ext cx="1171278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폴더</a:t>
            </a:r>
            <a:r>
              <a:rPr lang="en-US" altLang="ko-KR" sz="100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선택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00BAC97-84DC-17E4-501F-3C0CBC0544AD}"/>
              </a:ext>
            </a:extLst>
          </p:cNvPr>
          <p:cNvSpPr/>
          <p:nvPr/>
        </p:nvSpPr>
        <p:spPr>
          <a:xfrm>
            <a:off x="6004253" y="4470690"/>
            <a:ext cx="294002" cy="23556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66">
            <a:extLst>
              <a:ext uri="{FF2B5EF4-FFF2-40B4-BE49-F238E27FC236}">
                <a16:creationId xmlns:a16="http://schemas.microsoft.com/office/drawing/2014/main" id="{DF29D2DA-2D9D-9300-18AF-1489FA0B02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6044872" y="4513169"/>
            <a:ext cx="227395" cy="169235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BFC152-899B-C0EE-968B-C6C6B18737C7}"/>
              </a:ext>
            </a:extLst>
          </p:cNvPr>
          <p:cNvSpPr/>
          <p:nvPr/>
        </p:nvSpPr>
        <p:spPr>
          <a:xfrm>
            <a:off x="9888677" y="4768472"/>
            <a:ext cx="79744" cy="8205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EB2D6CC-749B-7A46-F572-2F5204BB4F8A}"/>
              </a:ext>
            </a:extLst>
          </p:cNvPr>
          <p:cNvSpPr/>
          <p:nvPr/>
        </p:nvSpPr>
        <p:spPr>
          <a:xfrm>
            <a:off x="5898427" y="7713007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5</a:t>
            </a:r>
            <a:endParaRPr kumimoji="1" lang="ko-KR" altLang="en-US" sz="280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4C82F20-B3E5-43A4-0C40-D57212CB8BF8}"/>
              </a:ext>
            </a:extLst>
          </p:cNvPr>
          <p:cNvGrpSpPr/>
          <p:nvPr/>
        </p:nvGrpSpPr>
        <p:grpSpPr>
          <a:xfrm>
            <a:off x="855524" y="3259027"/>
            <a:ext cx="9248519" cy="5560672"/>
            <a:chOff x="128569" y="1036669"/>
            <a:chExt cx="9248519" cy="556067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9EB2858-DF6E-CED9-737A-045CBA13B06D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연결선[R] 14">
              <a:extLst>
                <a:ext uri="{FF2B5EF4-FFF2-40B4-BE49-F238E27FC236}">
                  <a16:creationId xmlns:a16="http://schemas.microsoft.com/office/drawing/2014/main" id="{90FE18A9-BB48-7323-D122-F0BF0ACF0941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그래픽 39" descr="종 단색으로 채워진">
              <a:extLst>
                <a:ext uri="{FF2B5EF4-FFF2-40B4-BE49-F238E27FC236}">
                  <a16:creationId xmlns:a16="http://schemas.microsoft.com/office/drawing/2014/main" id="{00C0920B-44F3-EA33-1D70-4E1DCC95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65A48B8-378C-6AA2-9C44-7DA267830D47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2" name="그림 41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47E56512-561E-0663-307E-842D791E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43" name="직선 연결선[R] 18">
              <a:extLst>
                <a:ext uri="{FF2B5EF4-FFF2-40B4-BE49-F238E27FC236}">
                  <a16:creationId xmlns:a16="http://schemas.microsoft.com/office/drawing/2014/main" id="{2EDA3E30-801D-7B39-A033-C514120C2FC2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모서리가 둥근 직사각형 21">
              <a:extLst>
                <a:ext uri="{FF2B5EF4-FFF2-40B4-BE49-F238E27FC236}">
                  <a16:creationId xmlns:a16="http://schemas.microsoft.com/office/drawing/2014/main" id="{5F7A630A-F41F-00E9-370C-0472C70A0FEA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모서리가 둥근 직사각형 23">
              <a:extLst>
                <a:ext uri="{FF2B5EF4-FFF2-40B4-BE49-F238E27FC236}">
                  <a16:creationId xmlns:a16="http://schemas.microsoft.com/office/drawing/2014/main" id="{14F84148-C1FE-1FA7-8273-EB99D80BB3FB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6" name="직선 연결선[R] 24">
              <a:extLst>
                <a:ext uri="{FF2B5EF4-FFF2-40B4-BE49-F238E27FC236}">
                  <a16:creationId xmlns:a16="http://schemas.microsoft.com/office/drawing/2014/main" id="{6109DE47-CE88-253B-10D4-A047B8DED376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E5E414-12DF-F408-D80C-68719F56292D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6F16C7-ABF8-B400-1BA4-279AC888B0F8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49" name="그래픽 48" descr="돋보기 단색으로 채워진">
              <a:extLst>
                <a:ext uri="{FF2B5EF4-FFF2-40B4-BE49-F238E27FC236}">
                  <a16:creationId xmlns:a16="http://schemas.microsoft.com/office/drawing/2014/main" id="{3B832B16-FABF-7B23-0050-39A07946E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8DE905E-2AD9-7D7A-61AC-30B9B8EF9E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961" name="TextBox 960">
                <a:extLst>
                  <a:ext uri="{FF2B5EF4-FFF2-40B4-BE49-F238E27FC236}">
                    <a16:creationId xmlns:a16="http://schemas.microsoft.com/office/drawing/2014/main" id="{2204F9E8-C9E8-5A0D-398D-E38E46859A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62" name="TextBox 961">
                <a:extLst>
                  <a:ext uri="{FF2B5EF4-FFF2-40B4-BE49-F238E27FC236}">
                    <a16:creationId xmlns:a16="http://schemas.microsoft.com/office/drawing/2014/main" id="{02D1BC53-CBBD-2316-6C06-EC067887FF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63" name="TextBox 962">
                <a:extLst>
                  <a:ext uri="{FF2B5EF4-FFF2-40B4-BE49-F238E27FC236}">
                    <a16:creationId xmlns:a16="http://schemas.microsoft.com/office/drawing/2014/main" id="{4FE0B494-05E2-4D0A-650E-A3EF29A065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4" name="TextBox 963">
                <a:extLst>
                  <a:ext uri="{FF2B5EF4-FFF2-40B4-BE49-F238E27FC236}">
                    <a16:creationId xmlns:a16="http://schemas.microsoft.com/office/drawing/2014/main" id="{2253C7AC-87F2-DF3B-F58B-F188028C8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5" name="TextBox 964">
                <a:extLst>
                  <a:ext uri="{FF2B5EF4-FFF2-40B4-BE49-F238E27FC236}">
                    <a16:creationId xmlns:a16="http://schemas.microsoft.com/office/drawing/2014/main" id="{B9A28502-F3DF-7465-5256-669372CD90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6" name="TextBox 965">
                <a:extLst>
                  <a:ext uri="{FF2B5EF4-FFF2-40B4-BE49-F238E27FC236}">
                    <a16:creationId xmlns:a16="http://schemas.microsoft.com/office/drawing/2014/main" id="{754F6B69-E76F-453B-08AB-343B4949EE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7" name="TextBox 966">
                <a:extLst>
                  <a:ext uri="{FF2B5EF4-FFF2-40B4-BE49-F238E27FC236}">
                    <a16:creationId xmlns:a16="http://schemas.microsoft.com/office/drawing/2014/main" id="{A9B69C29-D755-1130-9353-8D3AF06A40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8" name="TextBox 967">
                <a:extLst>
                  <a:ext uri="{FF2B5EF4-FFF2-40B4-BE49-F238E27FC236}">
                    <a16:creationId xmlns:a16="http://schemas.microsoft.com/office/drawing/2014/main" id="{AF471A96-8A22-C7B9-F600-F98FD8D51F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9" name="TextBox 968">
                <a:extLst>
                  <a:ext uri="{FF2B5EF4-FFF2-40B4-BE49-F238E27FC236}">
                    <a16:creationId xmlns:a16="http://schemas.microsoft.com/office/drawing/2014/main" id="{EC809054-F5B0-BF39-D902-6330010876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0" name="TextBox 969">
                <a:extLst>
                  <a:ext uri="{FF2B5EF4-FFF2-40B4-BE49-F238E27FC236}">
                    <a16:creationId xmlns:a16="http://schemas.microsoft.com/office/drawing/2014/main" id="{285D7D91-8CA2-5204-814C-A5B24302C3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1" name="그래픽 50" descr="햄버거 메뉴 아이콘 단색으로 채워진">
              <a:extLst>
                <a:ext uri="{FF2B5EF4-FFF2-40B4-BE49-F238E27FC236}">
                  <a16:creationId xmlns:a16="http://schemas.microsoft.com/office/drawing/2014/main" id="{8192ED47-600C-3E42-935E-B713E5C13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52" name="그래픽 51" descr="플립 달력 단색으로 채워진">
              <a:extLst>
                <a:ext uri="{FF2B5EF4-FFF2-40B4-BE49-F238E27FC236}">
                  <a16:creationId xmlns:a16="http://schemas.microsoft.com/office/drawing/2014/main" id="{CFA8FF9A-5472-E15A-E641-C6073C9D2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53" name="그래픽 52" descr="목록 단색으로 채워진">
              <a:extLst>
                <a:ext uri="{FF2B5EF4-FFF2-40B4-BE49-F238E27FC236}">
                  <a16:creationId xmlns:a16="http://schemas.microsoft.com/office/drawing/2014/main" id="{08E3CBAD-A8C3-0865-6386-E410FF5BF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54" name="그래픽 53" descr="클립보드 단색으로 채워진">
              <a:extLst>
                <a:ext uri="{FF2B5EF4-FFF2-40B4-BE49-F238E27FC236}">
                  <a16:creationId xmlns:a16="http://schemas.microsoft.com/office/drawing/2014/main" id="{53CEEC63-12B4-B747-0F7F-E09DD34C3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55" name="그래픽 54" descr="배지 체크 표시1 단색으로 채워진">
              <a:extLst>
                <a:ext uri="{FF2B5EF4-FFF2-40B4-BE49-F238E27FC236}">
                  <a16:creationId xmlns:a16="http://schemas.microsoft.com/office/drawing/2014/main" id="{C9992F58-E1DC-C81B-412E-B804C8702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56" name="그래픽 55" descr="부분적으로 선택 표시된 클립보드 단색으로 채워진">
              <a:extLst>
                <a:ext uri="{FF2B5EF4-FFF2-40B4-BE49-F238E27FC236}">
                  <a16:creationId xmlns:a16="http://schemas.microsoft.com/office/drawing/2014/main" id="{9AC649D6-C25C-352D-D9FE-8CBE66A7A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57" name="그래픽 56" descr="구름 단색으로 채워진">
              <a:extLst>
                <a:ext uri="{FF2B5EF4-FFF2-40B4-BE49-F238E27FC236}">
                  <a16:creationId xmlns:a16="http://schemas.microsoft.com/office/drawing/2014/main" id="{06F0D14D-30CE-FE45-5131-A3073E894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58" name="그래픽 57" descr="주소록 단색으로 채워진">
              <a:extLst>
                <a:ext uri="{FF2B5EF4-FFF2-40B4-BE49-F238E27FC236}">
                  <a16:creationId xmlns:a16="http://schemas.microsoft.com/office/drawing/2014/main" id="{0F8A5750-43A9-2D82-D98C-8BE11EDC1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59" name="그래픽 58" descr="토글 단색으로 채워진">
              <a:extLst>
                <a:ext uri="{FF2B5EF4-FFF2-40B4-BE49-F238E27FC236}">
                  <a16:creationId xmlns:a16="http://schemas.microsoft.com/office/drawing/2014/main" id="{81636051-A2B7-B14F-524C-E97B9768F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60" name="그래픽 59" descr="깃펜 단색으로 채워진">
              <a:extLst>
                <a:ext uri="{FF2B5EF4-FFF2-40B4-BE49-F238E27FC236}">
                  <a16:creationId xmlns:a16="http://schemas.microsoft.com/office/drawing/2014/main" id="{66CB7599-A9CD-0A1B-A0C5-9B550713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61" name="그래픽 60" descr="봉투 단색으로 채워진">
              <a:extLst>
                <a:ext uri="{FF2B5EF4-FFF2-40B4-BE49-F238E27FC236}">
                  <a16:creationId xmlns:a16="http://schemas.microsoft.com/office/drawing/2014/main" id="{78A2AF72-23B3-C672-99D3-2E196B019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29C5193-1732-CEEE-221C-A084CF7E1AE8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60516BA-CEB9-F60D-7875-22868EE893AD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60" name="그래픽 959" descr="사용자 단색으로 채워진">
              <a:extLst>
                <a:ext uri="{FF2B5EF4-FFF2-40B4-BE49-F238E27FC236}">
                  <a16:creationId xmlns:a16="http://schemas.microsoft.com/office/drawing/2014/main" id="{9220AAA1-8229-FD9E-FEC9-7E8F4B9EB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971" name="직사각형 970">
            <a:extLst>
              <a:ext uri="{FF2B5EF4-FFF2-40B4-BE49-F238E27FC236}">
                <a16:creationId xmlns:a16="http://schemas.microsoft.com/office/drawing/2014/main" id="{1A51B8EF-27A8-E266-ED43-E199135C96DE}"/>
              </a:ext>
            </a:extLst>
          </p:cNvPr>
          <p:cNvSpPr/>
          <p:nvPr/>
        </p:nvSpPr>
        <p:spPr>
          <a:xfrm>
            <a:off x="863942" y="325755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5961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주소록</a:t>
            </a:r>
            <a:endParaRPr lang="en-US" altLang="ko-KR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2" name="직선 연결선[R] 14">
            <a:extLst>
              <a:ext uri="{FF2B5EF4-FFF2-40B4-BE49-F238E27FC236}">
                <a16:creationId xmlns:a16="http://schemas.microsoft.com/office/drawing/2014/main" id="{32877D77-3398-CEB7-4B0A-4F259BADB35E}"/>
              </a:ext>
            </a:extLst>
          </p:cNvPr>
          <p:cNvCxnSpPr>
            <a:cxnSpLocks/>
          </p:cNvCxnSpPr>
          <p:nvPr/>
        </p:nvCxnSpPr>
        <p:spPr>
          <a:xfrm flipH="1">
            <a:off x="3508949" y="3665755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C3E5EF-B786-710D-2252-3BCE53E285A5}"/>
              </a:ext>
            </a:extLst>
          </p:cNvPr>
          <p:cNvGrpSpPr/>
          <p:nvPr/>
        </p:nvGrpSpPr>
        <p:grpSpPr>
          <a:xfrm>
            <a:off x="2134278" y="4387948"/>
            <a:ext cx="1302376" cy="1790324"/>
            <a:chOff x="364243" y="2361136"/>
            <a:chExt cx="981529" cy="18082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6BC0E1-BB52-37AB-A2A9-89A0827995C7}"/>
                </a:ext>
              </a:extLst>
            </p:cNvPr>
            <p:cNvSpPr txBox="1"/>
            <p:nvPr/>
          </p:nvSpPr>
          <p:spPr>
            <a:xfrm>
              <a:off x="370418" y="2361136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전사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BE9DAA-F11C-5DB6-7654-61074F3DCF55}"/>
                </a:ext>
              </a:extLst>
            </p:cNvPr>
            <p:cNvSpPr txBox="1"/>
            <p:nvPr/>
          </p:nvSpPr>
          <p:spPr>
            <a:xfrm>
              <a:off x="370419" y="2724696"/>
              <a:ext cx="846337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A4F274-0520-1B63-7472-1364B830A8E0}"/>
                </a:ext>
              </a:extLst>
            </p:cNvPr>
            <p:cNvSpPr txBox="1"/>
            <p:nvPr/>
          </p:nvSpPr>
          <p:spPr>
            <a:xfrm>
              <a:off x="463044" y="3653713"/>
              <a:ext cx="648072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900" err="1">
                  <a:solidFill>
                    <a:srgbClr val="3F3F3F"/>
                  </a:solidFill>
                  <a:ea typeface="맑은 고딕"/>
                </a:rPr>
                <a:t>거래처</a:t>
              </a:r>
              <a:endParaRPr kumimoji="1" lang="ko-KR" altLang="en-US" sz="900" err="1">
                <a:solidFill>
                  <a:srgbClr val="3F3F3F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0AD6F1-4E25-F61E-0666-83B9CED13919}"/>
                </a:ext>
              </a:extLst>
            </p:cNvPr>
            <p:cNvSpPr txBox="1"/>
            <p:nvPr/>
          </p:nvSpPr>
          <p:spPr>
            <a:xfrm>
              <a:off x="463044" y="3936228"/>
              <a:ext cx="776066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협력업체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08C3B1-6D18-E89F-869D-0E93626451AA}"/>
                </a:ext>
              </a:extLst>
            </p:cNvPr>
            <p:cNvSpPr txBox="1"/>
            <p:nvPr/>
          </p:nvSpPr>
          <p:spPr>
            <a:xfrm>
              <a:off x="463044" y="3382723"/>
              <a:ext cx="882728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새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폴더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984912-D84F-5AC1-B547-5B5644E9EFC3}"/>
                </a:ext>
              </a:extLst>
            </p:cNvPr>
            <p:cNvSpPr txBox="1"/>
            <p:nvPr/>
          </p:nvSpPr>
          <p:spPr>
            <a:xfrm>
              <a:off x="364243" y="3095745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</a:t>
              </a:r>
              <a:r>
                <a:rPr kumimoji="1"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주소록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B949B52-7D7C-3F37-A0F9-E711629461F3}"/>
              </a:ext>
            </a:extLst>
          </p:cNvPr>
          <p:cNvSpPr/>
          <p:nvPr/>
        </p:nvSpPr>
        <p:spPr>
          <a:xfrm>
            <a:off x="2103536" y="3859543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연락처 추가</a:t>
            </a:r>
          </a:p>
        </p:txBody>
      </p:sp>
      <p:pic>
        <p:nvPicPr>
          <p:cNvPr id="16" name="그래픽 60" descr="단일 톱니바퀴 단색으로 채워진">
            <a:extLst>
              <a:ext uri="{FF2B5EF4-FFF2-40B4-BE49-F238E27FC236}">
                <a16:creationId xmlns:a16="http://schemas.microsoft.com/office/drawing/2014/main" id="{129314D8-61F8-EBFF-54A4-35086A9002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51790" y="5140343"/>
            <a:ext cx="182925" cy="167936"/>
          </a:xfrm>
          <a:prstGeom prst="rect">
            <a:avLst/>
          </a:prstGeom>
        </p:spPr>
      </p:pic>
      <p:pic>
        <p:nvPicPr>
          <p:cNvPr id="17" name="그림 66">
            <a:extLst>
              <a:ext uri="{FF2B5EF4-FFF2-40B4-BE49-F238E27FC236}">
                <a16:creationId xmlns:a16="http://schemas.microsoft.com/office/drawing/2014/main" id="{C1D09D64-B1A6-A5C5-5224-75792B960A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2081350" y="5188688"/>
            <a:ext cx="108642" cy="1026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082B00-BA09-8682-D57E-A954BF0A467B}"/>
              </a:ext>
            </a:extLst>
          </p:cNvPr>
          <p:cNvSpPr txBox="1"/>
          <p:nvPr/>
        </p:nvSpPr>
        <p:spPr>
          <a:xfrm>
            <a:off x="3622227" y="3868477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전사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조직도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EF72AC-4B9A-C3C8-7890-D0EDE74A80B6}"/>
              </a:ext>
            </a:extLst>
          </p:cNvPr>
          <p:cNvSpPr txBox="1"/>
          <p:nvPr/>
        </p:nvSpPr>
        <p:spPr>
          <a:xfrm>
            <a:off x="6691526" y="5915843"/>
            <a:ext cx="48378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800">
              <a:ea typeface="맑은 고딕"/>
            </a:endParaRPr>
          </a:p>
        </p:txBody>
      </p:sp>
      <p:pic>
        <p:nvPicPr>
          <p:cNvPr id="21" name="그래픽 130" descr="직선 화살표 단색으로 채워진">
            <a:extLst>
              <a:ext uri="{FF2B5EF4-FFF2-40B4-BE49-F238E27FC236}">
                <a16:creationId xmlns:a16="http://schemas.microsoft.com/office/drawing/2014/main" id="{2FD6ED27-E357-1FE2-6FB0-B7C5E7C02D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95070" y="6495317"/>
            <a:ext cx="294170" cy="311890"/>
          </a:xfrm>
          <a:prstGeom prst="rect">
            <a:avLst/>
          </a:prstGeom>
        </p:spPr>
      </p:pic>
      <p:pic>
        <p:nvPicPr>
          <p:cNvPr id="23" name="그래픽 22" descr="직선 화살표 단색으로 채워진">
            <a:extLst>
              <a:ext uri="{FF2B5EF4-FFF2-40B4-BE49-F238E27FC236}">
                <a16:creationId xmlns:a16="http://schemas.microsoft.com/office/drawing/2014/main" id="{BED31423-7B82-2085-C515-9A3C9CE05A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6695070" y="6247223"/>
            <a:ext cx="294170" cy="31189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EAEE6D-372F-9589-B8C4-D7BE75541679}"/>
              </a:ext>
            </a:extLst>
          </p:cNvPr>
          <p:cNvSpPr/>
          <p:nvPr/>
        </p:nvSpPr>
        <p:spPr>
          <a:xfrm>
            <a:off x="7041565" y="4597311"/>
            <a:ext cx="2957621" cy="391692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AE001C3-9672-3873-0B46-D3D8E42EFA9B}"/>
              </a:ext>
            </a:extLst>
          </p:cNvPr>
          <p:cNvGrpSpPr/>
          <p:nvPr/>
        </p:nvGrpSpPr>
        <p:grpSpPr>
          <a:xfrm>
            <a:off x="3674589" y="4597314"/>
            <a:ext cx="2957621" cy="3916927"/>
            <a:chOff x="2919574" y="2597796"/>
            <a:chExt cx="2957621" cy="3721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367D6-6664-0395-4727-EAF45A9A577A}"/>
                </a:ext>
              </a:extLst>
            </p:cNvPr>
            <p:cNvSpPr txBox="1"/>
            <p:nvPr/>
          </p:nvSpPr>
          <p:spPr>
            <a:xfrm>
              <a:off x="2992089" y="2757599"/>
              <a:ext cx="110680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00" b="1">
                  <a:solidFill>
                    <a:srgbClr val="3F3F3F"/>
                  </a:solidFill>
                  <a:ea typeface="맑은 고딕"/>
                </a:rPr>
                <a:t>📂 </a:t>
              </a:r>
              <a:r>
                <a:rPr lang="en-US" altLang="ko-KR" sz="1000" b="1" err="1">
                  <a:solidFill>
                    <a:srgbClr val="3F3F3F"/>
                  </a:solidFill>
                  <a:ea typeface="맑은 고딕"/>
                </a:rPr>
                <a:t>인사팀</a:t>
              </a:r>
              <a:endParaRPr lang="en-US" altLang="ko-KR" sz="1000" b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3822E0-F162-9A46-67E7-A359B1EF25AB}"/>
                </a:ext>
              </a:extLst>
            </p:cNvPr>
            <p:cNvSpPr/>
            <p:nvPr/>
          </p:nvSpPr>
          <p:spPr>
            <a:xfrm>
              <a:off x="2919574" y="2597796"/>
              <a:ext cx="2957621" cy="3721997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B6435A-F8C8-4FA4-6313-B7AC1432F9F0}"/>
                </a:ext>
              </a:extLst>
            </p:cNvPr>
            <p:cNvSpPr txBox="1"/>
            <p:nvPr/>
          </p:nvSpPr>
          <p:spPr>
            <a:xfrm>
              <a:off x="3234569" y="2990207"/>
              <a:ext cx="124977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홍길동(팀장)</a:t>
              </a:r>
              <a:endParaRPr lang="ko-KR" altLang="en-US" sz="1000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B43F4F-FC6C-2DD1-44BD-0C43FB1DAB6C}"/>
                </a:ext>
              </a:extLst>
            </p:cNvPr>
            <p:cNvSpPr txBox="1"/>
            <p:nvPr/>
          </p:nvSpPr>
          <p:spPr>
            <a:xfrm>
              <a:off x="3030778" y="4168649"/>
              <a:ext cx="1001684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sz="1000" b="1">
                  <a:solidFill>
                    <a:srgbClr val="3F3F3F"/>
                  </a:solidFill>
                  <a:latin typeface="Malgun Gothic"/>
                  <a:ea typeface="Malgun Gothic"/>
                </a:rPr>
                <a:t>📂 </a:t>
              </a:r>
              <a:r>
                <a:rPr kumimoji="1" lang="ko-KR" altLang="en-US" sz="1000" b="1">
                  <a:solidFill>
                    <a:srgbClr val="3F3F3F"/>
                  </a:solidFill>
                  <a:latin typeface="Malgun Gothic"/>
                  <a:ea typeface="Malgun Gothic"/>
                </a:rPr>
                <a:t>총무팀</a:t>
              </a:r>
              <a:endParaRPr lang="ko-KR" altLang="en-US" sz="1000" b="1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792FBED-2538-1DC6-7271-3F0BD9796CD9}"/>
                </a:ext>
              </a:extLst>
            </p:cNvPr>
            <p:cNvSpPr txBox="1"/>
            <p:nvPr/>
          </p:nvSpPr>
          <p:spPr>
            <a:xfrm>
              <a:off x="3234569" y="3211718"/>
              <a:ext cx="124977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000" err="1">
                  <a:solidFill>
                    <a:srgbClr val="3F3F3F"/>
                  </a:solidFill>
                  <a:latin typeface="Malgun Gothic"/>
                  <a:ea typeface="Malgun Gothic"/>
                </a:rPr>
                <a:t>김부장</a:t>
              </a:r>
              <a:r>
                <a:rPr kumimoji="1" lang="ko-KR" alt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(부장)</a:t>
              </a:r>
              <a:endParaRPr lang="ko-KR" altLang="en-US" sz="1000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A8B3F1-6B67-2B8D-4262-FE56A4C1A53E}"/>
                </a:ext>
              </a:extLst>
            </p:cNvPr>
            <p:cNvSpPr txBox="1"/>
            <p:nvPr/>
          </p:nvSpPr>
          <p:spPr>
            <a:xfrm>
              <a:off x="3234568" y="3911694"/>
              <a:ext cx="124977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정사원(사원)</a:t>
              </a:r>
              <a:endParaRPr lang="ko-KR" altLang="en-US" sz="1000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45A6DB-52B1-0DFC-06ED-EB0A98564976}"/>
                </a:ext>
              </a:extLst>
            </p:cNvPr>
            <p:cNvSpPr txBox="1"/>
            <p:nvPr/>
          </p:nvSpPr>
          <p:spPr>
            <a:xfrm>
              <a:off x="3234569" y="3433230"/>
              <a:ext cx="124977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000" err="1">
                  <a:solidFill>
                    <a:srgbClr val="3F3F3F"/>
                  </a:solidFill>
                  <a:latin typeface="Malgun Gothic"/>
                  <a:ea typeface="Malgun Gothic"/>
                </a:rPr>
                <a:t>이차장</a:t>
              </a:r>
              <a:r>
                <a:rPr kumimoji="1" lang="ko-KR" alt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(차장)</a:t>
              </a:r>
              <a:endParaRPr lang="ko-KR" altLang="en-US" sz="1000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BC297E-C09A-1DB5-5300-D6AD9948330E}"/>
                </a:ext>
              </a:extLst>
            </p:cNvPr>
            <p:cNvSpPr txBox="1"/>
            <p:nvPr/>
          </p:nvSpPr>
          <p:spPr>
            <a:xfrm>
              <a:off x="3234569" y="3672463"/>
              <a:ext cx="124977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000" err="1">
                  <a:solidFill>
                    <a:srgbClr val="3F3F3F"/>
                  </a:solidFill>
                  <a:latin typeface="Malgun Gothic"/>
                  <a:ea typeface="Malgun Gothic"/>
                </a:rPr>
                <a:t>박대리</a:t>
              </a:r>
              <a:r>
                <a:rPr kumimoji="1" lang="ko-KR" alt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(대리)</a:t>
              </a:r>
              <a:endParaRPr lang="ko-KR" altLang="en-US" sz="1000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5CC665-5C9E-8B6A-BF28-6F60580BF771}"/>
                </a:ext>
              </a:extLst>
            </p:cNvPr>
            <p:cNvSpPr txBox="1"/>
            <p:nvPr/>
          </p:nvSpPr>
          <p:spPr>
            <a:xfrm>
              <a:off x="3234569" y="4390160"/>
              <a:ext cx="1249776" cy="25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…...........</a:t>
              </a:r>
              <a:endParaRPr lang="ko-KR" altLang="en-US" sz="1000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5C6ADE9-0B14-700F-56D6-F370D44C7ED3}"/>
                </a:ext>
              </a:extLst>
            </p:cNvPr>
            <p:cNvSpPr txBox="1"/>
            <p:nvPr/>
          </p:nvSpPr>
          <p:spPr>
            <a:xfrm>
              <a:off x="3234569" y="4611671"/>
              <a:ext cx="1249776" cy="25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…...........</a:t>
              </a:r>
              <a:endParaRPr lang="ko-KR" altLang="en-US" sz="1000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729ACF3-331F-4C27-5573-B7CC82120E96}"/>
                </a:ext>
              </a:extLst>
            </p:cNvPr>
            <p:cNvSpPr txBox="1"/>
            <p:nvPr/>
          </p:nvSpPr>
          <p:spPr>
            <a:xfrm>
              <a:off x="3234568" y="5311647"/>
              <a:ext cx="1249776" cy="25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sz="1000">
                  <a:solidFill>
                    <a:srgbClr val="3F3F3F"/>
                  </a:solidFill>
                  <a:latin typeface="Malgun Gothic"/>
                  <a:ea typeface="Malgun Gothic"/>
                </a:rPr>
                <a:t>…...........</a:t>
              </a:r>
              <a:endParaRPr lang="ko-KR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2439BF-27DE-3F21-1D32-ECD5DB8591E1}"/>
                </a:ext>
              </a:extLst>
            </p:cNvPr>
            <p:cNvSpPr txBox="1"/>
            <p:nvPr/>
          </p:nvSpPr>
          <p:spPr>
            <a:xfrm>
              <a:off x="3234569" y="4833183"/>
              <a:ext cx="1249776" cy="25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sz="1000">
                  <a:solidFill>
                    <a:srgbClr val="3F3F3F"/>
                  </a:solidFill>
                  <a:latin typeface="Malgun Gothic"/>
                  <a:ea typeface="Malgun Gothic"/>
                </a:rPr>
                <a:t>…...........</a:t>
              </a:r>
              <a:endParaRPr lang="ko-KR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B53A31-B5A5-0A48-E6CC-A24B500FD47B}"/>
                </a:ext>
              </a:extLst>
            </p:cNvPr>
            <p:cNvSpPr txBox="1"/>
            <p:nvPr/>
          </p:nvSpPr>
          <p:spPr>
            <a:xfrm>
              <a:off x="3234569" y="5072416"/>
              <a:ext cx="1249776" cy="25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sz="1000">
                  <a:solidFill>
                    <a:srgbClr val="3F3F3F"/>
                  </a:solidFill>
                  <a:latin typeface="Malgun Gothic"/>
                  <a:ea typeface="Malgun Gothic"/>
                </a:rPr>
                <a:t>…...........</a:t>
              </a:r>
              <a:endParaRPr lang="ko-KR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49F211-BD46-A370-49D0-01BFAD6FAC45}"/>
                </a:ext>
              </a:extLst>
            </p:cNvPr>
            <p:cNvSpPr txBox="1"/>
            <p:nvPr/>
          </p:nvSpPr>
          <p:spPr>
            <a:xfrm>
              <a:off x="3013057" y="5577463"/>
              <a:ext cx="1001684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sz="1000" b="1">
                  <a:solidFill>
                    <a:srgbClr val="3F3F3F"/>
                  </a:solidFill>
                  <a:latin typeface="Malgun Gothic"/>
                  <a:ea typeface="Malgun Gothic"/>
                </a:rPr>
                <a:t>📂 </a:t>
              </a:r>
              <a:r>
                <a:rPr kumimoji="1" lang="ko-KR" altLang="en-US" sz="1000" b="1">
                  <a:solidFill>
                    <a:srgbClr val="3F3F3F"/>
                  </a:solidFill>
                  <a:latin typeface="Malgun Gothic"/>
                  <a:ea typeface="Malgun Gothic"/>
                </a:rPr>
                <a:t>총무팀</a:t>
              </a:r>
              <a:endParaRPr lang="ko-KR" altLang="en-US" sz="1000" b="1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C8B69E-4B69-407E-7E03-918B5C424F93}"/>
                </a:ext>
              </a:extLst>
            </p:cNvPr>
            <p:cNvSpPr txBox="1"/>
            <p:nvPr/>
          </p:nvSpPr>
          <p:spPr>
            <a:xfrm>
              <a:off x="3216848" y="5798974"/>
              <a:ext cx="1249776" cy="25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sz="1000">
                  <a:solidFill>
                    <a:srgbClr val="3F3F3F"/>
                  </a:solidFill>
                  <a:latin typeface="Malgun Gothic"/>
                  <a:ea typeface="Malgun Gothic"/>
                </a:rPr>
                <a:t>…...........</a:t>
              </a:r>
              <a:endParaRPr lang="ko-KR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30B28C7-3021-9E8A-937D-182D8E09CF0A}"/>
                </a:ext>
              </a:extLst>
            </p:cNvPr>
            <p:cNvSpPr txBox="1"/>
            <p:nvPr/>
          </p:nvSpPr>
          <p:spPr>
            <a:xfrm>
              <a:off x="3216848" y="6020484"/>
              <a:ext cx="1249776" cy="25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sz="1000">
                  <a:solidFill>
                    <a:srgbClr val="3F3F3F"/>
                  </a:solidFill>
                  <a:latin typeface="Malgun Gothic"/>
                  <a:ea typeface="Malgun Gothic"/>
                </a:rPr>
                <a:t>…...........</a:t>
              </a:r>
              <a:endParaRPr lang="ko-KR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71709887-5E0E-64B3-7117-0E4DBA970771}"/>
                </a:ext>
              </a:extLst>
            </p:cNvPr>
            <p:cNvSpPr/>
            <p:nvPr/>
          </p:nvSpPr>
          <p:spPr>
            <a:xfrm>
              <a:off x="5759303" y="2658139"/>
              <a:ext cx="79744" cy="77972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B8019544-D17C-5A6B-F34E-66B6A1E0D235}"/>
                </a:ext>
              </a:extLst>
            </p:cNvPr>
            <p:cNvCxnSpPr/>
            <p:nvPr/>
          </p:nvCxnSpPr>
          <p:spPr>
            <a:xfrm>
              <a:off x="3158979" y="3052652"/>
              <a:ext cx="1773" cy="1047307"/>
            </a:xfrm>
            <a:prstGeom prst="straightConnector1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914D1AC6-A16F-E72F-6244-EDB44A66447C}"/>
                </a:ext>
              </a:extLst>
            </p:cNvPr>
            <p:cNvCxnSpPr>
              <a:cxnSpLocks/>
            </p:cNvCxnSpPr>
            <p:nvPr/>
          </p:nvCxnSpPr>
          <p:spPr>
            <a:xfrm>
              <a:off x="3158979" y="4461466"/>
              <a:ext cx="1773" cy="1047307"/>
            </a:xfrm>
            <a:prstGeom prst="straightConnector1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5BD941AE-81C0-45D9-0303-B74EEC4E30DF}"/>
                </a:ext>
              </a:extLst>
            </p:cNvPr>
            <p:cNvCxnSpPr>
              <a:cxnSpLocks/>
            </p:cNvCxnSpPr>
            <p:nvPr/>
          </p:nvCxnSpPr>
          <p:spPr>
            <a:xfrm>
              <a:off x="3167839" y="5817117"/>
              <a:ext cx="1773" cy="462516"/>
            </a:xfrm>
            <a:prstGeom prst="straightConnector1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35A696B-E0B5-831C-FF3C-DA3A64314A11}"/>
              </a:ext>
            </a:extLst>
          </p:cNvPr>
          <p:cNvSpPr txBox="1"/>
          <p:nvPr/>
        </p:nvSpPr>
        <p:spPr>
          <a:xfrm>
            <a:off x="7161630" y="4777072"/>
            <a:ext cx="124977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000">
                <a:solidFill>
                  <a:srgbClr val="3F3F3F"/>
                </a:solidFill>
                <a:latin typeface="Malgun Gothic"/>
                <a:ea typeface="Malgun Gothic"/>
              </a:rPr>
              <a:t>홍길동(팀장)</a:t>
            </a:r>
            <a:endParaRPr lang="ko-KR" altLang="en-US" sz="1000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758859-A418-1202-0B54-29CC0B826EE9}"/>
              </a:ext>
            </a:extLst>
          </p:cNvPr>
          <p:cNvSpPr txBox="1"/>
          <p:nvPr/>
        </p:nvSpPr>
        <p:spPr>
          <a:xfrm>
            <a:off x="7161630" y="5025164"/>
            <a:ext cx="124977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000" err="1">
                <a:solidFill>
                  <a:srgbClr val="3F3F3F"/>
                </a:solidFill>
                <a:latin typeface="Malgun Gothic"/>
                <a:ea typeface="Malgun Gothic"/>
              </a:rPr>
              <a:t>김부장</a:t>
            </a:r>
            <a:r>
              <a:rPr kumimoji="1" lang="ko-KR" altLang="en-US" sz="1000">
                <a:solidFill>
                  <a:srgbClr val="3F3F3F"/>
                </a:solidFill>
                <a:latin typeface="Malgun Gothic"/>
                <a:ea typeface="Malgun Gothic"/>
              </a:rPr>
              <a:t>(부장)</a:t>
            </a:r>
            <a:endParaRPr lang="ko-KR" altLang="en-US" sz="1000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04089A-E7B0-CC83-6390-8D07A9FE703B}"/>
              </a:ext>
            </a:extLst>
          </p:cNvPr>
          <p:cNvSpPr txBox="1"/>
          <p:nvPr/>
        </p:nvSpPr>
        <p:spPr>
          <a:xfrm>
            <a:off x="7161630" y="5299839"/>
            <a:ext cx="124977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000" err="1">
                <a:solidFill>
                  <a:srgbClr val="3F3F3F"/>
                </a:solidFill>
                <a:latin typeface="Malgun Gothic"/>
                <a:ea typeface="Malgun Gothic"/>
              </a:rPr>
              <a:t>박대리</a:t>
            </a:r>
            <a:r>
              <a:rPr kumimoji="1" lang="ko-KR" altLang="en-US" sz="1000">
                <a:solidFill>
                  <a:srgbClr val="3F3F3F"/>
                </a:solidFill>
                <a:latin typeface="Malgun Gothic"/>
                <a:ea typeface="Malgun Gothic"/>
              </a:rPr>
              <a:t>(대리)</a:t>
            </a:r>
            <a:endParaRPr lang="ko-KR" altLang="en-US" sz="1000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8136F3D-F5CF-E8EB-8F92-691CF046E2E9}"/>
              </a:ext>
            </a:extLst>
          </p:cNvPr>
          <p:cNvSpPr/>
          <p:nvPr/>
        </p:nvSpPr>
        <p:spPr>
          <a:xfrm>
            <a:off x="8171223" y="4436145"/>
            <a:ext cx="97466" cy="9746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300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AD11FB-C258-5245-1142-C131F1128FCF}"/>
              </a:ext>
            </a:extLst>
          </p:cNvPr>
          <p:cNvSpPr txBox="1"/>
          <p:nvPr/>
        </p:nvSpPr>
        <p:spPr>
          <a:xfrm>
            <a:off x="8082620" y="4347541"/>
            <a:ext cx="27113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200" b="1">
                <a:solidFill>
                  <a:srgbClr val="3F3F3F"/>
                </a:solidFill>
                <a:latin typeface="Malgun Gothic"/>
                <a:ea typeface="+mn-lt"/>
              </a:rPr>
              <a:t>+</a:t>
            </a:r>
            <a:endParaRPr lang="ko-KR" sz="1200" b="1"/>
          </a:p>
        </p:txBody>
      </p:sp>
      <p:sp>
        <p:nvSpPr>
          <p:cNvPr id="54" name="모서리가 둥근 직사각형 26">
            <a:extLst>
              <a:ext uri="{FF2B5EF4-FFF2-40B4-BE49-F238E27FC236}">
                <a16:creationId xmlns:a16="http://schemas.microsoft.com/office/drawing/2014/main" id="{39676701-165C-F738-1745-2642878FFE0D}"/>
              </a:ext>
            </a:extLst>
          </p:cNvPr>
          <p:cNvSpPr/>
          <p:nvPr/>
        </p:nvSpPr>
        <p:spPr>
          <a:xfrm>
            <a:off x="6993403" y="4234189"/>
            <a:ext cx="1364443" cy="310615"/>
          </a:xfrm>
          <a:prstGeom prst="roundRect">
            <a:avLst/>
          </a:prstGeom>
          <a:solidFill>
            <a:srgbClr val="93CD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5" name="그래픽 70" descr="봉투 단색으로 채워진">
            <a:extLst>
              <a:ext uri="{FF2B5EF4-FFF2-40B4-BE49-F238E27FC236}">
                <a16:creationId xmlns:a16="http://schemas.microsoft.com/office/drawing/2014/main" id="{9D695290-67F9-A54F-451B-24D22206F2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93697" y="4295922"/>
            <a:ext cx="226143" cy="234336"/>
          </a:xfrm>
          <a:prstGeom prst="rect">
            <a:avLst/>
          </a:prstGeom>
        </p:spPr>
      </p:pic>
      <p:pic>
        <p:nvPicPr>
          <p:cNvPr id="56" name="그래픽 71" descr="보내다 단색으로 채워진">
            <a:extLst>
              <a:ext uri="{FF2B5EF4-FFF2-40B4-BE49-F238E27FC236}">
                <a16:creationId xmlns:a16="http://schemas.microsoft.com/office/drawing/2014/main" id="{B92218F2-4F69-BB1F-07FC-03AE98708C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98289" y="4290188"/>
            <a:ext cx="234336" cy="226143"/>
          </a:xfrm>
          <a:prstGeom prst="rect">
            <a:avLst/>
          </a:prstGeom>
        </p:spPr>
      </p:pic>
      <p:pic>
        <p:nvPicPr>
          <p:cNvPr id="57" name="그래픽 7" descr="말풍선 단색으로 채워진">
            <a:extLst>
              <a:ext uri="{FF2B5EF4-FFF2-40B4-BE49-F238E27FC236}">
                <a16:creationId xmlns:a16="http://schemas.microsoft.com/office/drawing/2014/main" id="{AAAE9F05-4EF4-348B-9A57-2A597BCF165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03103" y="4291048"/>
            <a:ext cx="250936" cy="250936"/>
          </a:xfrm>
          <a:prstGeom prst="rect">
            <a:avLst/>
          </a:prstGeom>
        </p:spPr>
      </p:pic>
      <p:pic>
        <p:nvPicPr>
          <p:cNvPr id="58" name="그래픽 137" descr="목록 단색으로 채워진">
            <a:extLst>
              <a:ext uri="{FF2B5EF4-FFF2-40B4-BE49-F238E27FC236}">
                <a16:creationId xmlns:a16="http://schemas.microsoft.com/office/drawing/2014/main" id="{889249E8-6259-804C-8541-F4885431EF0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024141" y="4297921"/>
            <a:ext cx="241006" cy="232147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F752FAF8-9FC9-7B42-A530-ACED220258CF}"/>
              </a:ext>
            </a:extLst>
          </p:cNvPr>
          <p:cNvGrpSpPr/>
          <p:nvPr/>
        </p:nvGrpSpPr>
        <p:grpSpPr>
          <a:xfrm>
            <a:off x="883584" y="3239977"/>
            <a:ext cx="9248519" cy="5560672"/>
            <a:chOff x="128569" y="1036669"/>
            <a:chExt cx="9248519" cy="556067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64C1EAA-6D0A-C881-9FF7-71F139A308B8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1" name="직선 연결선[R] 14">
              <a:extLst>
                <a:ext uri="{FF2B5EF4-FFF2-40B4-BE49-F238E27FC236}">
                  <a16:creationId xmlns:a16="http://schemas.microsoft.com/office/drawing/2014/main" id="{60D41D92-9895-3BAC-4846-78E0A1381DD2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그래픽 61" descr="종 단색으로 채워진">
              <a:extLst>
                <a:ext uri="{FF2B5EF4-FFF2-40B4-BE49-F238E27FC236}">
                  <a16:creationId xmlns:a16="http://schemas.microsoft.com/office/drawing/2014/main" id="{C052925A-9B8B-78AE-F305-76DA79301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F710A7E-406D-034E-D911-12ED97A3E590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60" name="그림 959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F3F79D41-E616-A061-7875-8D0DE4CC9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961" name="직선 연결선[R] 18">
              <a:extLst>
                <a:ext uri="{FF2B5EF4-FFF2-40B4-BE49-F238E27FC236}">
                  <a16:creationId xmlns:a16="http://schemas.microsoft.com/office/drawing/2014/main" id="{327C4BE0-C258-3020-C668-F5865174B5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2" name="모서리가 둥근 직사각형 21">
              <a:extLst>
                <a:ext uri="{FF2B5EF4-FFF2-40B4-BE49-F238E27FC236}">
                  <a16:creationId xmlns:a16="http://schemas.microsoft.com/office/drawing/2014/main" id="{C5E9784B-22E6-6948-43EB-E6E7EFA54E07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3" name="모서리가 둥근 직사각형 23">
              <a:extLst>
                <a:ext uri="{FF2B5EF4-FFF2-40B4-BE49-F238E27FC236}">
                  <a16:creationId xmlns:a16="http://schemas.microsoft.com/office/drawing/2014/main" id="{1BAE2430-16B9-F6A9-52A2-ABBB21872513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64" name="직선 연결선[R] 24">
              <a:extLst>
                <a:ext uri="{FF2B5EF4-FFF2-40B4-BE49-F238E27FC236}">
                  <a16:creationId xmlns:a16="http://schemas.microsoft.com/office/drawing/2014/main" id="{E6A9377C-CF2C-AC22-67DD-CC722D4FD2AD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5" name="TextBox 964">
              <a:extLst>
                <a:ext uri="{FF2B5EF4-FFF2-40B4-BE49-F238E27FC236}">
                  <a16:creationId xmlns:a16="http://schemas.microsoft.com/office/drawing/2014/main" id="{3B1B6991-35C1-F86E-EAFB-4320B4ADB568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966" name="TextBox 965">
              <a:extLst>
                <a:ext uri="{FF2B5EF4-FFF2-40B4-BE49-F238E27FC236}">
                  <a16:creationId xmlns:a16="http://schemas.microsoft.com/office/drawing/2014/main" id="{34049AD3-7045-986F-D96E-A1435FB79B15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967" name="그래픽 966" descr="돋보기 단색으로 채워진">
              <a:extLst>
                <a:ext uri="{FF2B5EF4-FFF2-40B4-BE49-F238E27FC236}">
                  <a16:creationId xmlns:a16="http://schemas.microsoft.com/office/drawing/2014/main" id="{E5779FCA-63DE-EC1F-4546-3FD4F22FD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968" name="그룹 967">
              <a:extLst>
                <a:ext uri="{FF2B5EF4-FFF2-40B4-BE49-F238E27FC236}">
                  <a16:creationId xmlns:a16="http://schemas.microsoft.com/office/drawing/2014/main" id="{148F0484-59F4-FBF5-1506-924F709A1E4A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983" name="TextBox 982">
                <a:extLst>
                  <a:ext uri="{FF2B5EF4-FFF2-40B4-BE49-F238E27FC236}">
                    <a16:creationId xmlns:a16="http://schemas.microsoft.com/office/drawing/2014/main" id="{BB6D2700-4782-DA3D-5FB1-1A667DB9BC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84" name="TextBox 983">
                <a:extLst>
                  <a:ext uri="{FF2B5EF4-FFF2-40B4-BE49-F238E27FC236}">
                    <a16:creationId xmlns:a16="http://schemas.microsoft.com/office/drawing/2014/main" id="{D428E021-0B50-74BD-3873-D4FA25B1DE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85" name="TextBox 984">
                <a:extLst>
                  <a:ext uri="{FF2B5EF4-FFF2-40B4-BE49-F238E27FC236}">
                    <a16:creationId xmlns:a16="http://schemas.microsoft.com/office/drawing/2014/main" id="{24FA87CD-BF05-E7BF-B9A9-399E9DFA84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6" name="TextBox 985">
                <a:extLst>
                  <a:ext uri="{FF2B5EF4-FFF2-40B4-BE49-F238E27FC236}">
                    <a16:creationId xmlns:a16="http://schemas.microsoft.com/office/drawing/2014/main" id="{68714870-BB38-84AB-F79B-BF1DC915F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7" name="TextBox 986">
                <a:extLst>
                  <a:ext uri="{FF2B5EF4-FFF2-40B4-BE49-F238E27FC236}">
                    <a16:creationId xmlns:a16="http://schemas.microsoft.com/office/drawing/2014/main" id="{5FD108BA-7ED7-4D60-8A7F-8B9F31255B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8" name="TextBox 987">
                <a:extLst>
                  <a:ext uri="{FF2B5EF4-FFF2-40B4-BE49-F238E27FC236}">
                    <a16:creationId xmlns:a16="http://schemas.microsoft.com/office/drawing/2014/main" id="{79D6E88B-35DA-AF53-3D34-CD549E85BF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9" name="TextBox 988">
                <a:extLst>
                  <a:ext uri="{FF2B5EF4-FFF2-40B4-BE49-F238E27FC236}">
                    <a16:creationId xmlns:a16="http://schemas.microsoft.com/office/drawing/2014/main" id="{CD31ED6C-42A6-6AE2-2B8E-BD829BA017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0" name="TextBox 989">
                <a:extLst>
                  <a:ext uri="{FF2B5EF4-FFF2-40B4-BE49-F238E27FC236}">
                    <a16:creationId xmlns:a16="http://schemas.microsoft.com/office/drawing/2014/main" id="{F092081A-E1A2-7AEF-31F7-35A991B20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1" name="TextBox 990">
                <a:extLst>
                  <a:ext uri="{FF2B5EF4-FFF2-40B4-BE49-F238E27FC236}">
                    <a16:creationId xmlns:a16="http://schemas.microsoft.com/office/drawing/2014/main" id="{C586D21D-017B-79E7-7033-92F1D2B4C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2" name="TextBox 991">
                <a:extLst>
                  <a:ext uri="{FF2B5EF4-FFF2-40B4-BE49-F238E27FC236}">
                    <a16:creationId xmlns:a16="http://schemas.microsoft.com/office/drawing/2014/main" id="{C9983BEB-3B2E-CBC8-A40A-C6EC7C84BB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69" name="그래픽 968" descr="햄버거 메뉴 아이콘 단색으로 채워진">
              <a:extLst>
                <a:ext uri="{FF2B5EF4-FFF2-40B4-BE49-F238E27FC236}">
                  <a16:creationId xmlns:a16="http://schemas.microsoft.com/office/drawing/2014/main" id="{769A5BAB-954E-2130-C8DD-759E4C5FD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970" name="그래픽 969" descr="플립 달력 단색으로 채워진">
              <a:extLst>
                <a:ext uri="{FF2B5EF4-FFF2-40B4-BE49-F238E27FC236}">
                  <a16:creationId xmlns:a16="http://schemas.microsoft.com/office/drawing/2014/main" id="{2A5295A8-E0D3-A82C-7B1E-32BB44495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971" name="그래픽 970" descr="목록 단색으로 채워진">
              <a:extLst>
                <a:ext uri="{FF2B5EF4-FFF2-40B4-BE49-F238E27FC236}">
                  <a16:creationId xmlns:a16="http://schemas.microsoft.com/office/drawing/2014/main" id="{B05B2C68-4B1F-AA78-61AD-AD69EF8A3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972" name="그래픽 971" descr="클립보드 단색으로 채워진">
              <a:extLst>
                <a:ext uri="{FF2B5EF4-FFF2-40B4-BE49-F238E27FC236}">
                  <a16:creationId xmlns:a16="http://schemas.microsoft.com/office/drawing/2014/main" id="{6B56F3DE-49FE-91B2-E64F-008F7A1A1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973" name="그래픽 972" descr="배지 체크 표시1 단색으로 채워진">
              <a:extLst>
                <a:ext uri="{FF2B5EF4-FFF2-40B4-BE49-F238E27FC236}">
                  <a16:creationId xmlns:a16="http://schemas.microsoft.com/office/drawing/2014/main" id="{AE50B7E5-2F5C-F724-A470-04CF7270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974" name="그래픽 973" descr="부분적으로 선택 표시된 클립보드 단색으로 채워진">
              <a:extLst>
                <a:ext uri="{FF2B5EF4-FFF2-40B4-BE49-F238E27FC236}">
                  <a16:creationId xmlns:a16="http://schemas.microsoft.com/office/drawing/2014/main" id="{0C3FBC56-1FE3-C596-90BE-84B0854AC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975" name="그래픽 974" descr="구름 단색으로 채워진">
              <a:extLst>
                <a:ext uri="{FF2B5EF4-FFF2-40B4-BE49-F238E27FC236}">
                  <a16:creationId xmlns:a16="http://schemas.microsoft.com/office/drawing/2014/main" id="{6376C623-DB66-EEDB-9115-0D41D67B1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976" name="그래픽 975" descr="주소록 단색으로 채워진">
              <a:extLst>
                <a:ext uri="{FF2B5EF4-FFF2-40B4-BE49-F238E27FC236}">
                  <a16:creationId xmlns:a16="http://schemas.microsoft.com/office/drawing/2014/main" id="{D1547CBD-7354-185C-CEC0-0B02DFD13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977" name="그래픽 976" descr="토글 단색으로 채워진">
              <a:extLst>
                <a:ext uri="{FF2B5EF4-FFF2-40B4-BE49-F238E27FC236}">
                  <a16:creationId xmlns:a16="http://schemas.microsoft.com/office/drawing/2014/main" id="{F1DD2F35-DBA5-1123-B801-CEB62FCE1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978" name="그래픽 977" descr="깃펜 단색으로 채워진">
              <a:extLst>
                <a:ext uri="{FF2B5EF4-FFF2-40B4-BE49-F238E27FC236}">
                  <a16:creationId xmlns:a16="http://schemas.microsoft.com/office/drawing/2014/main" id="{AFAA171A-4B04-D9C9-9C2E-59FBDB80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979" name="그래픽 978" descr="봉투 단색으로 채워진">
              <a:extLst>
                <a:ext uri="{FF2B5EF4-FFF2-40B4-BE49-F238E27FC236}">
                  <a16:creationId xmlns:a16="http://schemas.microsoft.com/office/drawing/2014/main" id="{83ADE0D8-654F-5E9D-8CA7-A4CFF8BBE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980" name="직선 연결선[R] 18">
              <a:extLst>
                <a:ext uri="{FF2B5EF4-FFF2-40B4-BE49-F238E27FC236}">
                  <a16:creationId xmlns:a16="http://schemas.microsoft.com/office/drawing/2014/main" id="{66511EE7-CDFE-27F8-A673-9B544DCF68FB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1" name="타원 980">
              <a:extLst>
                <a:ext uri="{FF2B5EF4-FFF2-40B4-BE49-F238E27FC236}">
                  <a16:creationId xmlns:a16="http://schemas.microsoft.com/office/drawing/2014/main" id="{B38246E7-B57E-51A2-E219-3602C9E64942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82" name="그래픽 981" descr="사용자 단색으로 채워진">
              <a:extLst>
                <a:ext uri="{FF2B5EF4-FFF2-40B4-BE49-F238E27FC236}">
                  <a16:creationId xmlns:a16="http://schemas.microsoft.com/office/drawing/2014/main" id="{7C972A71-B6CD-3615-0AD6-F6C731361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D82C1BB6-CA14-56BD-1FCE-F8355CA5264E}"/>
              </a:ext>
            </a:extLst>
          </p:cNvPr>
          <p:cNvSpPr/>
          <p:nvPr/>
        </p:nvSpPr>
        <p:spPr>
          <a:xfrm>
            <a:off x="892002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6051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주소록</a:t>
            </a:r>
            <a:endParaRPr lang="ko-KR" altLang="en-US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2" name="직선 연결선[R] 14">
            <a:extLst>
              <a:ext uri="{FF2B5EF4-FFF2-40B4-BE49-F238E27FC236}">
                <a16:creationId xmlns:a16="http://schemas.microsoft.com/office/drawing/2014/main" id="{A2FD74FA-8E1D-265D-40C6-AABD54848D41}"/>
              </a:ext>
            </a:extLst>
          </p:cNvPr>
          <p:cNvCxnSpPr>
            <a:cxnSpLocks/>
          </p:cNvCxnSpPr>
          <p:nvPr/>
        </p:nvCxnSpPr>
        <p:spPr>
          <a:xfrm flipH="1">
            <a:off x="3480889" y="3639064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59539513-7911-4D73-9E95-4EFE58D697CF}"/>
              </a:ext>
            </a:extLst>
          </p:cNvPr>
          <p:cNvGrpSpPr/>
          <p:nvPr/>
        </p:nvGrpSpPr>
        <p:grpSpPr>
          <a:xfrm>
            <a:off x="2106218" y="4361257"/>
            <a:ext cx="1302376" cy="1790324"/>
            <a:chOff x="364243" y="2361136"/>
            <a:chExt cx="981529" cy="18082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C4BC03-7955-50BC-4E51-E2F14730CE97}"/>
                </a:ext>
              </a:extLst>
            </p:cNvPr>
            <p:cNvSpPr txBox="1"/>
            <p:nvPr/>
          </p:nvSpPr>
          <p:spPr>
            <a:xfrm>
              <a:off x="370418" y="2361136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전사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4E4495-4FF7-C4DF-AEF9-6C2A6990EE71}"/>
                </a:ext>
              </a:extLst>
            </p:cNvPr>
            <p:cNvSpPr txBox="1"/>
            <p:nvPr/>
          </p:nvSpPr>
          <p:spPr>
            <a:xfrm>
              <a:off x="370419" y="2724696"/>
              <a:ext cx="846337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7CED5B-F211-3624-7947-518CEC2A0012}"/>
                </a:ext>
              </a:extLst>
            </p:cNvPr>
            <p:cNvSpPr txBox="1"/>
            <p:nvPr/>
          </p:nvSpPr>
          <p:spPr>
            <a:xfrm>
              <a:off x="463044" y="3653713"/>
              <a:ext cx="648072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900" err="1">
                  <a:solidFill>
                    <a:srgbClr val="3F3F3F"/>
                  </a:solidFill>
                  <a:ea typeface="맑은 고딕"/>
                </a:rPr>
                <a:t>거래처</a:t>
              </a:r>
              <a:endParaRPr kumimoji="1" lang="ko-KR" altLang="en-US" sz="900" err="1">
                <a:solidFill>
                  <a:srgbClr val="3F3F3F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0EF76E-786E-F4E3-3C1B-017C3C9E98BC}"/>
                </a:ext>
              </a:extLst>
            </p:cNvPr>
            <p:cNvSpPr txBox="1"/>
            <p:nvPr/>
          </p:nvSpPr>
          <p:spPr>
            <a:xfrm>
              <a:off x="463044" y="3936228"/>
              <a:ext cx="776066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협력업체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843AC6-904B-9DB2-F861-10C794CF475B}"/>
                </a:ext>
              </a:extLst>
            </p:cNvPr>
            <p:cNvSpPr txBox="1"/>
            <p:nvPr/>
          </p:nvSpPr>
          <p:spPr>
            <a:xfrm>
              <a:off x="463044" y="3382723"/>
              <a:ext cx="882728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새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폴더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EFB58F-87B4-30DC-2D47-D848DA0B6B9D}"/>
                </a:ext>
              </a:extLst>
            </p:cNvPr>
            <p:cNvSpPr txBox="1"/>
            <p:nvPr/>
          </p:nvSpPr>
          <p:spPr>
            <a:xfrm>
              <a:off x="364243" y="3095745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</a:t>
              </a:r>
              <a:r>
                <a:rPr kumimoji="1"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주소록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0B3AFF6-5D35-34A3-C227-1661143791FA}"/>
              </a:ext>
            </a:extLst>
          </p:cNvPr>
          <p:cNvSpPr/>
          <p:nvPr/>
        </p:nvSpPr>
        <p:spPr>
          <a:xfrm>
            <a:off x="2075476" y="3832852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연락처 추가</a:t>
            </a:r>
          </a:p>
        </p:txBody>
      </p:sp>
      <p:pic>
        <p:nvPicPr>
          <p:cNvPr id="16" name="그래픽 60" descr="단일 톱니바퀴 단색으로 채워진">
            <a:extLst>
              <a:ext uri="{FF2B5EF4-FFF2-40B4-BE49-F238E27FC236}">
                <a16:creationId xmlns:a16="http://schemas.microsoft.com/office/drawing/2014/main" id="{49AAEA44-B324-A403-C474-6439E6AE05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23730" y="5113652"/>
            <a:ext cx="182925" cy="167936"/>
          </a:xfrm>
          <a:prstGeom prst="rect">
            <a:avLst/>
          </a:prstGeom>
        </p:spPr>
      </p:pic>
      <p:pic>
        <p:nvPicPr>
          <p:cNvPr id="17" name="그림 66">
            <a:extLst>
              <a:ext uri="{FF2B5EF4-FFF2-40B4-BE49-F238E27FC236}">
                <a16:creationId xmlns:a16="http://schemas.microsoft.com/office/drawing/2014/main" id="{8C490647-6805-4BAB-3746-DC47177F8F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2053290" y="5161997"/>
            <a:ext cx="108642" cy="102609"/>
          </a:xfrm>
          <a:prstGeom prst="rect">
            <a:avLst/>
          </a:prstGeom>
        </p:spPr>
      </p:pic>
      <p:graphicFrame>
        <p:nvGraphicFramePr>
          <p:cNvPr id="18" name="표 67">
            <a:extLst>
              <a:ext uri="{FF2B5EF4-FFF2-40B4-BE49-F238E27FC236}">
                <a16:creationId xmlns:a16="http://schemas.microsoft.com/office/drawing/2014/main" id="{1B174038-1E18-9B47-35DC-74738FD58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392372"/>
              </p:ext>
            </p:extLst>
          </p:nvPr>
        </p:nvGraphicFramePr>
        <p:xfrm>
          <a:off x="3586502" y="4733003"/>
          <a:ext cx="6390203" cy="213886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5722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804333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055378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27174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553458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359567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289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소속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이름(직책)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휴대폰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회사전화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Microsoft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홍길동(사원)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010-1234-1234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a001@microsoft.com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02-1234-1234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Apple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387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A834375-4BDC-DBD5-6930-B6831B45C1EA}"/>
              </a:ext>
            </a:extLst>
          </p:cNvPr>
          <p:cNvSpPr txBox="1"/>
          <p:nvPr/>
        </p:nvSpPr>
        <p:spPr>
          <a:xfrm>
            <a:off x="3594167" y="3841786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개인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주소록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거래처</a:t>
            </a:r>
            <a:endParaRPr lang="en-US" altLang="ko-KR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54B921-7864-2B07-0047-9B050AAF900F}"/>
              </a:ext>
            </a:extLst>
          </p:cNvPr>
          <p:cNvSpPr txBox="1"/>
          <p:nvPr/>
        </p:nvSpPr>
        <p:spPr>
          <a:xfrm>
            <a:off x="6462438" y="5912875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.</a:t>
            </a:r>
          </a:p>
          <a:p>
            <a:endParaRPr lang="ko-KR" altLang="en-US">
              <a:ea typeface="맑은 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81A8AE-3888-530E-0666-827AADA85C96}"/>
              </a:ext>
            </a:extLst>
          </p:cNvPr>
          <p:cNvSpPr txBox="1"/>
          <p:nvPr/>
        </p:nvSpPr>
        <p:spPr>
          <a:xfrm>
            <a:off x="8960686" y="4413707"/>
            <a:ext cx="1094774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엑셀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다운로드</a:t>
            </a:r>
          </a:p>
        </p:txBody>
      </p:sp>
      <p:pic>
        <p:nvPicPr>
          <p:cNvPr id="24" name="그래픽 39" descr="오른쪽으로 굽은 화살표 단색으로 채워진">
            <a:extLst>
              <a:ext uri="{FF2B5EF4-FFF2-40B4-BE49-F238E27FC236}">
                <a16:creationId xmlns:a16="http://schemas.microsoft.com/office/drawing/2014/main" id="{4F5D0992-788F-5FFA-040C-4633CEB7CE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91206" y="4417197"/>
            <a:ext cx="224658" cy="204953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6198B1E-FE5F-4948-3BD2-67BF728D689E}"/>
              </a:ext>
            </a:extLst>
          </p:cNvPr>
          <p:cNvCxnSpPr/>
          <p:nvPr/>
        </p:nvCxnSpPr>
        <p:spPr>
          <a:xfrm flipV="1">
            <a:off x="3595609" y="7552910"/>
            <a:ext cx="6317672" cy="356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7AC2CB7-4530-B6D7-49DC-4FF4EA760925}"/>
              </a:ext>
            </a:extLst>
          </p:cNvPr>
          <p:cNvSpPr/>
          <p:nvPr/>
        </p:nvSpPr>
        <p:spPr>
          <a:xfrm>
            <a:off x="6005219" y="7817023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저장</a:t>
            </a:r>
          </a:p>
        </p:txBody>
      </p:sp>
      <p:sp>
        <p:nvSpPr>
          <p:cNvPr id="31" name="모서리가 둥근 직사각형 26">
            <a:extLst>
              <a:ext uri="{FF2B5EF4-FFF2-40B4-BE49-F238E27FC236}">
                <a16:creationId xmlns:a16="http://schemas.microsoft.com/office/drawing/2014/main" id="{49DD8779-D348-770C-8E30-85273CB62B1F}"/>
              </a:ext>
            </a:extLst>
          </p:cNvPr>
          <p:cNvSpPr/>
          <p:nvPr/>
        </p:nvSpPr>
        <p:spPr>
          <a:xfrm>
            <a:off x="3536343" y="4403440"/>
            <a:ext cx="3846385" cy="267073"/>
          </a:xfrm>
          <a:prstGeom prst="roundRect">
            <a:avLst/>
          </a:prstGeom>
          <a:solidFill>
            <a:srgbClr val="93CD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2" name="그래픽 70" descr="봉투 단색으로 채워진">
            <a:extLst>
              <a:ext uri="{FF2B5EF4-FFF2-40B4-BE49-F238E27FC236}">
                <a16:creationId xmlns:a16="http://schemas.microsoft.com/office/drawing/2014/main" id="{DF3CCAC5-C0F1-0E46-D4F0-64A4266207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45498" y="4410998"/>
            <a:ext cx="226143" cy="23433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2D72515-6897-CCA5-764C-52628ABDC023}"/>
              </a:ext>
            </a:extLst>
          </p:cNvPr>
          <p:cNvSpPr txBox="1"/>
          <p:nvPr/>
        </p:nvSpPr>
        <p:spPr>
          <a:xfrm>
            <a:off x="3831780" y="4407140"/>
            <a:ext cx="824562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메일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발송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23BEE0-1326-AADD-4DD7-93BEA426BAAE}"/>
              </a:ext>
            </a:extLst>
          </p:cNvPr>
          <p:cNvSpPr txBox="1"/>
          <p:nvPr/>
        </p:nvSpPr>
        <p:spPr>
          <a:xfrm>
            <a:off x="4921522" y="4407140"/>
            <a:ext cx="783595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문자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발송</a:t>
            </a:r>
          </a:p>
        </p:txBody>
      </p:sp>
      <p:pic>
        <p:nvPicPr>
          <p:cNvPr id="35" name="그래픽 7" descr="말풍선 단색으로 채워진">
            <a:extLst>
              <a:ext uri="{FF2B5EF4-FFF2-40B4-BE49-F238E27FC236}">
                <a16:creationId xmlns:a16="http://schemas.microsoft.com/office/drawing/2014/main" id="{C1CCEB3B-DD9C-AD6C-BCD7-32BE86F741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33367" y="4406124"/>
            <a:ext cx="250936" cy="250936"/>
          </a:xfrm>
          <a:prstGeom prst="rect">
            <a:avLst/>
          </a:prstGeom>
        </p:spPr>
      </p:pic>
      <p:pic>
        <p:nvPicPr>
          <p:cNvPr id="36" name="그래픽 8" descr="닫기 단색으로 채워진">
            <a:extLst>
              <a:ext uri="{FF2B5EF4-FFF2-40B4-BE49-F238E27FC236}">
                <a16:creationId xmlns:a16="http://schemas.microsoft.com/office/drawing/2014/main" id="{66826AE2-5654-8ADE-4050-E10E692A36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59893" y="4438968"/>
            <a:ext cx="185247" cy="17211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88777B8-F7D8-1E66-D112-401946B33EBD}"/>
              </a:ext>
            </a:extLst>
          </p:cNvPr>
          <p:cNvSpPr txBox="1"/>
          <p:nvPr/>
        </p:nvSpPr>
        <p:spPr>
          <a:xfrm>
            <a:off x="6872505" y="4400570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삭제</a:t>
            </a:r>
          </a:p>
        </p:txBody>
      </p:sp>
      <p:pic>
        <p:nvPicPr>
          <p:cNvPr id="38" name="그래픽 41" descr="별 단색으로 채워진">
            <a:extLst>
              <a:ext uri="{FF2B5EF4-FFF2-40B4-BE49-F238E27FC236}">
                <a16:creationId xmlns:a16="http://schemas.microsoft.com/office/drawing/2014/main" id="{A525360F-68A5-8BFB-FAA1-C0C0A2E2319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46806" y="4438967"/>
            <a:ext cx="172108" cy="17211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CCD80DB-E991-6F3F-C691-8E645527D8FE}"/>
              </a:ext>
            </a:extLst>
          </p:cNvPr>
          <p:cNvSpPr txBox="1"/>
          <p:nvPr/>
        </p:nvSpPr>
        <p:spPr>
          <a:xfrm>
            <a:off x="5946280" y="4407140"/>
            <a:ext cx="783595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즐겨찾기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3FF0623-A06C-F716-F5D2-3E91B7F82325}"/>
              </a:ext>
            </a:extLst>
          </p:cNvPr>
          <p:cNvGrpSpPr/>
          <p:nvPr/>
        </p:nvGrpSpPr>
        <p:grpSpPr>
          <a:xfrm>
            <a:off x="855524" y="3213286"/>
            <a:ext cx="9248519" cy="5560672"/>
            <a:chOff x="128569" y="1036669"/>
            <a:chExt cx="9248519" cy="556067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48DC44D-DB10-C5E9-7CAC-9F7181603201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2" name="직선 연결선[R] 14">
              <a:extLst>
                <a:ext uri="{FF2B5EF4-FFF2-40B4-BE49-F238E27FC236}">
                  <a16:creationId xmlns:a16="http://schemas.microsoft.com/office/drawing/2014/main" id="{ABB28925-788A-9DA0-2DC5-3F05E5137FAC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그래픽 42" descr="종 단색으로 채워진">
              <a:extLst>
                <a:ext uri="{FF2B5EF4-FFF2-40B4-BE49-F238E27FC236}">
                  <a16:creationId xmlns:a16="http://schemas.microsoft.com/office/drawing/2014/main" id="{4C8B018E-CF20-02EB-2100-83BDEB9BF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6926300-5DF3-322E-34A8-3E877B426A51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5" name="그림 44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7D072A35-E296-70FC-BFA5-B90501BAD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46" name="직선 연결선[R] 18">
              <a:extLst>
                <a:ext uri="{FF2B5EF4-FFF2-40B4-BE49-F238E27FC236}">
                  <a16:creationId xmlns:a16="http://schemas.microsoft.com/office/drawing/2014/main" id="{7E813928-C6BC-8473-D300-7B8B552AE7C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모서리가 둥근 직사각형 21">
              <a:extLst>
                <a:ext uri="{FF2B5EF4-FFF2-40B4-BE49-F238E27FC236}">
                  <a16:creationId xmlns:a16="http://schemas.microsoft.com/office/drawing/2014/main" id="{9815E364-8572-7DA8-0A42-8399884D5353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모서리가 둥근 직사각형 23">
              <a:extLst>
                <a:ext uri="{FF2B5EF4-FFF2-40B4-BE49-F238E27FC236}">
                  <a16:creationId xmlns:a16="http://schemas.microsoft.com/office/drawing/2014/main" id="{3B0AF2EE-C263-E4BA-E4E8-C6C3F144488E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9" name="직선 연결선[R] 24">
              <a:extLst>
                <a:ext uri="{FF2B5EF4-FFF2-40B4-BE49-F238E27FC236}">
                  <a16:creationId xmlns:a16="http://schemas.microsoft.com/office/drawing/2014/main" id="{714BE88A-3835-A2F4-5E18-81BDC0DA7C6D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479BFAB-368D-F1C8-ACD7-B01A00635C38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5F35FE-C85C-2B1E-A64C-8FCC2E9C116B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52" name="그래픽 51" descr="돋보기 단색으로 채워진">
              <a:extLst>
                <a:ext uri="{FF2B5EF4-FFF2-40B4-BE49-F238E27FC236}">
                  <a16:creationId xmlns:a16="http://schemas.microsoft.com/office/drawing/2014/main" id="{D6CECC3C-8FAB-0438-F3D0-D2CAFF09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8EBC742-4469-154C-90AD-065610CBABE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964" name="TextBox 963">
                <a:extLst>
                  <a:ext uri="{FF2B5EF4-FFF2-40B4-BE49-F238E27FC236}">
                    <a16:creationId xmlns:a16="http://schemas.microsoft.com/office/drawing/2014/main" id="{E5C81CE3-7C55-8C12-0944-F0AE72B651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65" name="TextBox 964">
                <a:extLst>
                  <a:ext uri="{FF2B5EF4-FFF2-40B4-BE49-F238E27FC236}">
                    <a16:creationId xmlns:a16="http://schemas.microsoft.com/office/drawing/2014/main" id="{78E30EFF-934D-29C1-093C-BBE5241681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66" name="TextBox 965">
                <a:extLst>
                  <a:ext uri="{FF2B5EF4-FFF2-40B4-BE49-F238E27FC236}">
                    <a16:creationId xmlns:a16="http://schemas.microsoft.com/office/drawing/2014/main" id="{E43D71C4-6785-7AF4-51E9-C955764151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7" name="TextBox 966">
                <a:extLst>
                  <a:ext uri="{FF2B5EF4-FFF2-40B4-BE49-F238E27FC236}">
                    <a16:creationId xmlns:a16="http://schemas.microsoft.com/office/drawing/2014/main" id="{9E4CB14B-D7E5-242E-3FB0-435CB6EAE6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8" name="TextBox 967">
                <a:extLst>
                  <a:ext uri="{FF2B5EF4-FFF2-40B4-BE49-F238E27FC236}">
                    <a16:creationId xmlns:a16="http://schemas.microsoft.com/office/drawing/2014/main" id="{801B4D40-EA1E-2821-1E5E-6F5B5DDDD6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9" name="TextBox 968">
                <a:extLst>
                  <a:ext uri="{FF2B5EF4-FFF2-40B4-BE49-F238E27FC236}">
                    <a16:creationId xmlns:a16="http://schemas.microsoft.com/office/drawing/2014/main" id="{30BD667D-29A1-199D-3245-9A30DE37C3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0" name="TextBox 969">
                <a:extLst>
                  <a:ext uri="{FF2B5EF4-FFF2-40B4-BE49-F238E27FC236}">
                    <a16:creationId xmlns:a16="http://schemas.microsoft.com/office/drawing/2014/main" id="{CA942789-46C2-AB8F-C7EF-D533FD9C6E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1" name="TextBox 970">
                <a:extLst>
                  <a:ext uri="{FF2B5EF4-FFF2-40B4-BE49-F238E27FC236}">
                    <a16:creationId xmlns:a16="http://schemas.microsoft.com/office/drawing/2014/main" id="{611CD56B-BA44-A33F-AFB5-9D3E3EE9B6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2" name="TextBox 971">
                <a:extLst>
                  <a:ext uri="{FF2B5EF4-FFF2-40B4-BE49-F238E27FC236}">
                    <a16:creationId xmlns:a16="http://schemas.microsoft.com/office/drawing/2014/main" id="{2FF7162C-BF0D-BE53-9D2D-B00DD205B0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3" name="TextBox 972">
                <a:extLst>
                  <a:ext uri="{FF2B5EF4-FFF2-40B4-BE49-F238E27FC236}">
                    <a16:creationId xmlns:a16="http://schemas.microsoft.com/office/drawing/2014/main" id="{DC94E0EA-0D3F-1577-D370-FEA33DDDC9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4" name="그래픽 53" descr="햄버거 메뉴 아이콘 단색으로 채워진">
              <a:extLst>
                <a:ext uri="{FF2B5EF4-FFF2-40B4-BE49-F238E27FC236}">
                  <a16:creationId xmlns:a16="http://schemas.microsoft.com/office/drawing/2014/main" id="{78B7DD6F-9CBC-29CC-205C-957EB6545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55" name="그래픽 54" descr="플립 달력 단색으로 채워진">
              <a:extLst>
                <a:ext uri="{FF2B5EF4-FFF2-40B4-BE49-F238E27FC236}">
                  <a16:creationId xmlns:a16="http://schemas.microsoft.com/office/drawing/2014/main" id="{642500CF-87F2-91B5-9873-D72A544D4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56" name="그래픽 55" descr="목록 단색으로 채워진">
              <a:extLst>
                <a:ext uri="{FF2B5EF4-FFF2-40B4-BE49-F238E27FC236}">
                  <a16:creationId xmlns:a16="http://schemas.microsoft.com/office/drawing/2014/main" id="{F047EBA8-58A0-A5B1-F168-BDEC0A563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57" name="그래픽 56" descr="클립보드 단색으로 채워진">
              <a:extLst>
                <a:ext uri="{FF2B5EF4-FFF2-40B4-BE49-F238E27FC236}">
                  <a16:creationId xmlns:a16="http://schemas.microsoft.com/office/drawing/2014/main" id="{BBEB1709-B12B-22B3-B2BB-603832883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58" name="그래픽 57" descr="배지 체크 표시1 단색으로 채워진">
              <a:extLst>
                <a:ext uri="{FF2B5EF4-FFF2-40B4-BE49-F238E27FC236}">
                  <a16:creationId xmlns:a16="http://schemas.microsoft.com/office/drawing/2014/main" id="{6DDB5786-0B6E-37DA-DFC4-AD1A1A9A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59" name="그래픽 58" descr="부분적으로 선택 표시된 클립보드 단색으로 채워진">
              <a:extLst>
                <a:ext uri="{FF2B5EF4-FFF2-40B4-BE49-F238E27FC236}">
                  <a16:creationId xmlns:a16="http://schemas.microsoft.com/office/drawing/2014/main" id="{EB449995-115C-854E-5E82-D185A360A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60" name="그래픽 59" descr="구름 단색으로 채워진">
              <a:extLst>
                <a:ext uri="{FF2B5EF4-FFF2-40B4-BE49-F238E27FC236}">
                  <a16:creationId xmlns:a16="http://schemas.microsoft.com/office/drawing/2014/main" id="{E818C428-46FB-E425-A361-D5ADB2F86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61" name="그래픽 60" descr="주소록 단색으로 채워진">
              <a:extLst>
                <a:ext uri="{FF2B5EF4-FFF2-40B4-BE49-F238E27FC236}">
                  <a16:creationId xmlns:a16="http://schemas.microsoft.com/office/drawing/2014/main" id="{8F9F9E26-9638-CE5A-94B3-B5B8777ED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62" name="그래픽 61" descr="토글 단색으로 채워진">
              <a:extLst>
                <a:ext uri="{FF2B5EF4-FFF2-40B4-BE49-F238E27FC236}">
                  <a16:creationId xmlns:a16="http://schemas.microsoft.com/office/drawing/2014/main" id="{A60C6616-13F8-6DD9-47E2-CFAAF4F8A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63" name="그래픽 62" descr="깃펜 단색으로 채워진">
              <a:extLst>
                <a:ext uri="{FF2B5EF4-FFF2-40B4-BE49-F238E27FC236}">
                  <a16:creationId xmlns:a16="http://schemas.microsoft.com/office/drawing/2014/main" id="{35D7C5D7-F27B-DB26-3F99-75E2F0F00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960" name="그래픽 959" descr="봉투 단색으로 채워진">
              <a:extLst>
                <a:ext uri="{FF2B5EF4-FFF2-40B4-BE49-F238E27FC236}">
                  <a16:creationId xmlns:a16="http://schemas.microsoft.com/office/drawing/2014/main" id="{3169E096-49E4-E5DB-6156-D5CCFCE5C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961" name="직선 연결선[R] 18">
              <a:extLst>
                <a:ext uri="{FF2B5EF4-FFF2-40B4-BE49-F238E27FC236}">
                  <a16:creationId xmlns:a16="http://schemas.microsoft.com/office/drawing/2014/main" id="{D43F8D61-869D-F8EC-232A-EFAB5FBC8AFA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2" name="타원 961">
              <a:extLst>
                <a:ext uri="{FF2B5EF4-FFF2-40B4-BE49-F238E27FC236}">
                  <a16:creationId xmlns:a16="http://schemas.microsoft.com/office/drawing/2014/main" id="{48F18E3D-A488-1795-2A5B-14534D925B27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63" name="그래픽 962" descr="사용자 단색으로 채워진">
              <a:extLst>
                <a:ext uri="{FF2B5EF4-FFF2-40B4-BE49-F238E27FC236}">
                  <a16:creationId xmlns:a16="http://schemas.microsoft.com/office/drawing/2014/main" id="{2AF4D1C4-F7C2-2134-949E-4FE745B44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062B074C-C7BA-DF4B-9D09-A7671B0AFC20}"/>
              </a:ext>
            </a:extLst>
          </p:cNvPr>
          <p:cNvSpPr/>
          <p:nvPr/>
        </p:nvSpPr>
        <p:spPr>
          <a:xfrm>
            <a:off x="863942" y="3211809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5530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A2A90A8-5FA7-3980-2575-4277087D0660}"/>
              </a:ext>
            </a:extLst>
          </p:cNvPr>
          <p:cNvSpPr txBox="1"/>
          <p:nvPr/>
        </p:nvSpPr>
        <p:spPr>
          <a:xfrm>
            <a:off x="3617495" y="4611191"/>
            <a:ext cx="339095" cy="2626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latin typeface="Arial Black"/>
                <a:ea typeface="+mn-lt"/>
                <a:cs typeface="+mn-lt"/>
              </a:rPr>
              <a:t>╋</a:t>
            </a:r>
            <a:endParaRPr lang="ko-KR" altLang="en-US" sz="1100">
              <a:latin typeface="Arial Black"/>
              <a:ea typeface="HYGothic-Extra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주소록</a:t>
            </a:r>
            <a:endParaRPr lang="ko-KR" altLang="en-US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DBA48F-FB19-EC07-628C-56CEB6755EAF}"/>
              </a:ext>
            </a:extLst>
          </p:cNvPr>
          <p:cNvSpPr/>
          <p:nvPr/>
        </p:nvSpPr>
        <p:spPr>
          <a:xfrm>
            <a:off x="814588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연결선[R] 14">
            <a:extLst>
              <a:ext uri="{FF2B5EF4-FFF2-40B4-BE49-F238E27FC236}">
                <a16:creationId xmlns:a16="http://schemas.microsoft.com/office/drawing/2014/main" id="{4F74852D-A515-64B9-5E58-741A071C88F1}"/>
              </a:ext>
            </a:extLst>
          </p:cNvPr>
          <p:cNvCxnSpPr>
            <a:cxnSpLocks/>
          </p:cNvCxnSpPr>
          <p:nvPr/>
        </p:nvCxnSpPr>
        <p:spPr>
          <a:xfrm flipH="1">
            <a:off x="3431535" y="3665755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EF3C43D-96D4-B463-059A-EDD34423F51E}"/>
              </a:ext>
            </a:extLst>
          </p:cNvPr>
          <p:cNvGrpSpPr/>
          <p:nvPr/>
        </p:nvGrpSpPr>
        <p:grpSpPr>
          <a:xfrm>
            <a:off x="2056864" y="4387946"/>
            <a:ext cx="1302376" cy="1790323"/>
            <a:chOff x="364243" y="2361136"/>
            <a:chExt cx="981529" cy="18082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EC8871-4806-4F6C-B054-D5BDD6D2385C}"/>
                </a:ext>
              </a:extLst>
            </p:cNvPr>
            <p:cNvSpPr txBox="1"/>
            <p:nvPr/>
          </p:nvSpPr>
          <p:spPr>
            <a:xfrm>
              <a:off x="370418" y="2361136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전사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596D4C-B98E-FE32-06F3-087178BA2CF1}"/>
                </a:ext>
              </a:extLst>
            </p:cNvPr>
            <p:cNvSpPr txBox="1"/>
            <p:nvPr/>
          </p:nvSpPr>
          <p:spPr>
            <a:xfrm>
              <a:off x="370419" y="2724696"/>
              <a:ext cx="846337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0C7ED4-C7F3-5EDC-9297-7207350FF60D}"/>
                </a:ext>
              </a:extLst>
            </p:cNvPr>
            <p:cNvSpPr txBox="1"/>
            <p:nvPr/>
          </p:nvSpPr>
          <p:spPr>
            <a:xfrm>
              <a:off x="463044" y="3653713"/>
              <a:ext cx="648072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900" err="1">
                  <a:solidFill>
                    <a:srgbClr val="3F3F3F"/>
                  </a:solidFill>
                  <a:ea typeface="맑은 고딕"/>
                </a:rPr>
                <a:t>거래처</a:t>
              </a:r>
              <a:endParaRPr kumimoji="1" lang="ko-KR" altLang="en-US" sz="900" err="1">
                <a:solidFill>
                  <a:srgbClr val="3F3F3F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765E25-7DA7-9917-9F3A-6059B1E969D0}"/>
                </a:ext>
              </a:extLst>
            </p:cNvPr>
            <p:cNvSpPr txBox="1"/>
            <p:nvPr/>
          </p:nvSpPr>
          <p:spPr>
            <a:xfrm>
              <a:off x="463044" y="3936228"/>
              <a:ext cx="776066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협력업체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A37151-8C52-5C1E-0A43-E2798761CA63}"/>
                </a:ext>
              </a:extLst>
            </p:cNvPr>
            <p:cNvSpPr txBox="1"/>
            <p:nvPr/>
          </p:nvSpPr>
          <p:spPr>
            <a:xfrm>
              <a:off x="463044" y="3382723"/>
              <a:ext cx="882728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새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폴더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F7292D-1BB5-ECB4-A89F-12111E3C3455}"/>
                </a:ext>
              </a:extLst>
            </p:cNvPr>
            <p:cNvSpPr txBox="1"/>
            <p:nvPr/>
          </p:nvSpPr>
          <p:spPr>
            <a:xfrm>
              <a:off x="364243" y="3095745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</a:t>
              </a:r>
              <a:r>
                <a:rPr kumimoji="1"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주소록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FB7B6DE-5FD1-926A-728D-BB5B2576ADA1}"/>
              </a:ext>
            </a:extLst>
          </p:cNvPr>
          <p:cNvSpPr/>
          <p:nvPr/>
        </p:nvSpPr>
        <p:spPr>
          <a:xfrm>
            <a:off x="2026122" y="3859543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연락처 추가</a:t>
            </a:r>
          </a:p>
        </p:txBody>
      </p:sp>
      <p:pic>
        <p:nvPicPr>
          <p:cNvPr id="20" name="그래픽 60" descr="단일 톱니바퀴 단색으로 채워진">
            <a:extLst>
              <a:ext uri="{FF2B5EF4-FFF2-40B4-BE49-F238E27FC236}">
                <a16:creationId xmlns:a16="http://schemas.microsoft.com/office/drawing/2014/main" id="{C99C8A3C-AE34-C941-AB03-6EB18A4D77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74376" y="5140343"/>
            <a:ext cx="182925" cy="167936"/>
          </a:xfrm>
          <a:prstGeom prst="rect">
            <a:avLst/>
          </a:prstGeom>
        </p:spPr>
      </p:pic>
      <p:pic>
        <p:nvPicPr>
          <p:cNvPr id="21" name="그림 66">
            <a:extLst>
              <a:ext uri="{FF2B5EF4-FFF2-40B4-BE49-F238E27FC236}">
                <a16:creationId xmlns:a16="http://schemas.microsoft.com/office/drawing/2014/main" id="{3B37D108-DB18-D774-C4A2-144D8396FD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2003936" y="5188688"/>
            <a:ext cx="108642" cy="1026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5F3FCF-638D-2440-BCB4-A6A7178E6383}"/>
              </a:ext>
            </a:extLst>
          </p:cNvPr>
          <p:cNvSpPr txBox="1"/>
          <p:nvPr/>
        </p:nvSpPr>
        <p:spPr>
          <a:xfrm>
            <a:off x="3544813" y="3868477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주소록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폴더</a:t>
            </a:r>
          </a:p>
        </p:txBody>
      </p:sp>
      <p:pic>
        <p:nvPicPr>
          <p:cNvPr id="25" name="그래픽 8" descr="닫기 단색으로 채워진">
            <a:extLst>
              <a:ext uri="{FF2B5EF4-FFF2-40B4-BE49-F238E27FC236}">
                <a16:creationId xmlns:a16="http://schemas.microsoft.com/office/drawing/2014/main" id="{BA048E9C-DFD9-27DB-55CD-27D47EF9B2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96701" y="4649590"/>
            <a:ext cx="185247" cy="17211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127B3C-DE96-E121-601B-E84452B8D0E2}"/>
              </a:ext>
            </a:extLst>
          </p:cNvPr>
          <p:cNvSpPr txBox="1"/>
          <p:nvPr/>
        </p:nvSpPr>
        <p:spPr>
          <a:xfrm>
            <a:off x="5818173" y="4620052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삭제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523C07-CD84-4211-D402-C2A6DC658BF1}"/>
              </a:ext>
            </a:extLst>
          </p:cNvPr>
          <p:cNvSpPr txBox="1"/>
          <p:nvPr/>
        </p:nvSpPr>
        <p:spPr>
          <a:xfrm>
            <a:off x="3792668" y="4619950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추가</a:t>
            </a:r>
            <a:endParaRPr lang="en-US" altLang="ko-KR" sz="1050">
              <a:solidFill>
                <a:srgbClr val="3F3F3F"/>
              </a:solidFill>
              <a:ea typeface="맑은 고딕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8E63329-997E-489A-9992-37B4C8D6CD23}"/>
              </a:ext>
            </a:extLst>
          </p:cNvPr>
          <p:cNvGrpSpPr/>
          <p:nvPr/>
        </p:nvGrpSpPr>
        <p:grpSpPr>
          <a:xfrm>
            <a:off x="3614895" y="4916290"/>
            <a:ext cx="2656364" cy="2481534"/>
            <a:chOff x="2937294" y="2712982"/>
            <a:chExt cx="2656364" cy="248153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3156A6-960F-D1DA-CD59-A28DCA440B66}"/>
                </a:ext>
              </a:extLst>
            </p:cNvPr>
            <p:cNvSpPr txBox="1"/>
            <p:nvPr/>
          </p:nvSpPr>
          <p:spPr>
            <a:xfrm>
              <a:off x="3037865" y="3389088"/>
              <a:ext cx="85991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📂 </a:t>
              </a:r>
              <a:r>
                <a:rPr kumimoji="1" lang="en-US" altLang="ko-KR" sz="1000" err="1">
                  <a:solidFill>
                    <a:srgbClr val="3F3F3F"/>
                  </a:solidFill>
                  <a:ea typeface="맑은 고딕"/>
                </a:rPr>
                <a:t>거래처</a:t>
              </a:r>
              <a:endParaRPr lang="ko-KR" altLang="en-US" sz="1000" err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487729-378D-5ABD-D54D-4A1CFB1B7781}"/>
                </a:ext>
              </a:extLst>
            </p:cNvPr>
            <p:cNvSpPr txBox="1"/>
            <p:nvPr/>
          </p:nvSpPr>
          <p:spPr>
            <a:xfrm>
              <a:off x="3037865" y="3668805"/>
              <a:ext cx="1029750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📂 </a:t>
              </a:r>
              <a:r>
                <a:rPr lang="en-US" altLang="ko-KR" sz="1000" err="1">
                  <a:solidFill>
                    <a:srgbClr val="3F3F3F"/>
                  </a:solidFill>
                  <a:ea typeface="맑은 고딕"/>
                </a:rPr>
                <a:t>협력업체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BCB90F-DB72-9E4B-38B8-54127FFEBADA}"/>
                </a:ext>
              </a:extLst>
            </p:cNvPr>
            <p:cNvSpPr txBox="1"/>
            <p:nvPr/>
          </p:nvSpPr>
          <p:spPr>
            <a:xfrm>
              <a:off x="3037865" y="3120782"/>
              <a:ext cx="1171278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00">
                  <a:solidFill>
                    <a:srgbClr val="3F3F3F"/>
                  </a:solidFill>
                  <a:ea typeface="맑은 고딕"/>
                </a:rPr>
                <a:t>📂 새 </a:t>
              </a:r>
              <a:r>
                <a:rPr lang="en-US" altLang="ko-KR" sz="1000" err="1">
                  <a:solidFill>
                    <a:srgbClr val="3F3F3F"/>
                  </a:solidFill>
                  <a:ea typeface="맑은 고딕"/>
                </a:rPr>
                <a:t>폴더</a:t>
              </a:r>
              <a:endParaRPr lang="en-US" altLang="ko-KR" sz="1000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DBBAC8F-79A4-7245-B6DF-7E1BA9D257C0}"/>
                </a:ext>
              </a:extLst>
            </p:cNvPr>
            <p:cNvSpPr/>
            <p:nvPr/>
          </p:nvSpPr>
          <p:spPr>
            <a:xfrm>
              <a:off x="2937294" y="2712982"/>
              <a:ext cx="2656364" cy="2481534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9A7CC4-8C95-9F04-E9F7-A924C0FEB131}"/>
                </a:ext>
              </a:extLst>
            </p:cNvPr>
            <p:cNvSpPr txBox="1"/>
            <p:nvPr/>
          </p:nvSpPr>
          <p:spPr>
            <a:xfrm>
              <a:off x="3037864" y="2840505"/>
              <a:ext cx="1171278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00">
                  <a:solidFill>
                    <a:srgbClr val="3F3F3F"/>
                  </a:solidFill>
                  <a:ea typeface="맑은 고딕"/>
                </a:rPr>
                <a:t>📂 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2691FBD-0967-085E-AF27-E0F5DF79333A}"/>
                </a:ext>
              </a:extLst>
            </p:cNvPr>
            <p:cNvSpPr/>
            <p:nvPr/>
          </p:nvSpPr>
          <p:spPr>
            <a:xfrm>
              <a:off x="3328275" y="2857500"/>
              <a:ext cx="954689" cy="210206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BD307EF-BD01-A27A-2E9D-AA549FAE1414}"/>
              </a:ext>
            </a:extLst>
          </p:cNvPr>
          <p:cNvSpPr/>
          <p:nvPr/>
        </p:nvSpPr>
        <p:spPr>
          <a:xfrm>
            <a:off x="7582236" y="4920670"/>
            <a:ext cx="1979447" cy="31530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1F20B7-EC4E-2F31-2C38-40B75F24A1CC}"/>
              </a:ext>
            </a:extLst>
          </p:cNvPr>
          <p:cNvSpPr txBox="1"/>
          <p:nvPr/>
        </p:nvSpPr>
        <p:spPr>
          <a:xfrm>
            <a:off x="6591136" y="4973744"/>
            <a:ext cx="1171278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폴더명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181487-35C2-85DC-CC19-1BC6D8A3F895}"/>
              </a:ext>
            </a:extLst>
          </p:cNvPr>
          <p:cNvSpPr txBox="1"/>
          <p:nvPr/>
        </p:nvSpPr>
        <p:spPr>
          <a:xfrm>
            <a:off x="6591136" y="5478445"/>
            <a:ext cx="537928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종류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75A95D-839A-3569-6FCD-CAF510C3D8F3}"/>
              </a:ext>
            </a:extLst>
          </p:cNvPr>
          <p:cNvSpPr txBox="1"/>
          <p:nvPr/>
        </p:nvSpPr>
        <p:spPr>
          <a:xfrm>
            <a:off x="7521369" y="5468549"/>
            <a:ext cx="105252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00">
                <a:solidFill>
                  <a:srgbClr val="3F3F3F"/>
                </a:solidFill>
                <a:ea typeface="맑은 고딕"/>
              </a:rPr>
              <a:t>○ </a:t>
            </a:r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사내주소록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5FEC16-A5A3-189F-71AE-23F7B0FB6901}"/>
              </a:ext>
            </a:extLst>
          </p:cNvPr>
          <p:cNvSpPr txBox="1"/>
          <p:nvPr/>
        </p:nvSpPr>
        <p:spPr>
          <a:xfrm>
            <a:off x="7521368" y="5844600"/>
            <a:ext cx="1210862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>
                <a:solidFill>
                  <a:srgbClr val="3F3F3F"/>
                </a:solidFill>
                <a:latin typeface="Malgun Gothic"/>
                <a:ea typeface="Malgun Gothic"/>
              </a:rPr>
              <a:t>○ </a:t>
            </a:r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사외주소록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000D8E-F3EF-A0A0-B4B3-25DAF85F5068}"/>
              </a:ext>
            </a:extLst>
          </p:cNvPr>
          <p:cNvSpPr/>
          <p:nvPr/>
        </p:nvSpPr>
        <p:spPr>
          <a:xfrm>
            <a:off x="7592131" y="6365501"/>
            <a:ext cx="1979447" cy="31530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A6BCBF-3D94-B80F-39F2-6119B69EF101}"/>
              </a:ext>
            </a:extLst>
          </p:cNvPr>
          <p:cNvSpPr txBox="1"/>
          <p:nvPr/>
        </p:nvSpPr>
        <p:spPr>
          <a:xfrm>
            <a:off x="6581239" y="6428471"/>
            <a:ext cx="1171278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상위폴더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9308ECD-CDC4-4B22-C874-928C329D883B}"/>
              </a:ext>
            </a:extLst>
          </p:cNvPr>
          <p:cNvSpPr/>
          <p:nvPr/>
        </p:nvSpPr>
        <p:spPr>
          <a:xfrm>
            <a:off x="9304155" y="6365500"/>
            <a:ext cx="267421" cy="31530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66">
            <a:extLst>
              <a:ext uri="{FF2B5EF4-FFF2-40B4-BE49-F238E27FC236}">
                <a16:creationId xmlns:a16="http://schemas.microsoft.com/office/drawing/2014/main" id="{145B3783-0C73-86C8-FD6C-556B1E31EE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327053" y="6425701"/>
            <a:ext cx="227395" cy="231258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C335E4A-6F2C-18C9-950A-95A63172C3BE}"/>
              </a:ext>
            </a:extLst>
          </p:cNvPr>
          <p:cNvCxnSpPr/>
          <p:nvPr/>
        </p:nvCxnSpPr>
        <p:spPr>
          <a:xfrm flipV="1">
            <a:off x="3546255" y="7570636"/>
            <a:ext cx="6317672" cy="356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78029BB-A187-05C9-9705-AA15DAD2A791}"/>
              </a:ext>
            </a:extLst>
          </p:cNvPr>
          <p:cNvSpPr/>
          <p:nvPr/>
        </p:nvSpPr>
        <p:spPr>
          <a:xfrm>
            <a:off x="5955865" y="7843714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저장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512D8DB-9E66-EE4A-7B40-8E9A3F6DAFBD}"/>
              </a:ext>
            </a:extLst>
          </p:cNvPr>
          <p:cNvGrpSpPr/>
          <p:nvPr/>
        </p:nvGrpSpPr>
        <p:grpSpPr>
          <a:xfrm>
            <a:off x="806170" y="3239977"/>
            <a:ext cx="9248519" cy="5560672"/>
            <a:chOff x="128569" y="1036669"/>
            <a:chExt cx="9248519" cy="556067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1AF6C3E-33FB-93F6-DFB5-DDBE38083305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0" name="직선 연결선[R] 14">
              <a:extLst>
                <a:ext uri="{FF2B5EF4-FFF2-40B4-BE49-F238E27FC236}">
                  <a16:creationId xmlns:a16="http://schemas.microsoft.com/office/drawing/2014/main" id="{9167BB8A-6F9D-1062-DA9C-0C1F5C35A3A8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그래픽 50" descr="종 단색으로 채워진">
              <a:extLst>
                <a:ext uri="{FF2B5EF4-FFF2-40B4-BE49-F238E27FC236}">
                  <a16:creationId xmlns:a16="http://schemas.microsoft.com/office/drawing/2014/main" id="{1B2D1F25-2CAD-E8EB-251A-46557F222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9FE7E7F-0C7B-76D4-85F4-D91CBBFF4995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3" name="그림 52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E7A8A3FD-5C4D-2366-9248-AE4FA968A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54" name="직선 연결선[R] 18">
              <a:extLst>
                <a:ext uri="{FF2B5EF4-FFF2-40B4-BE49-F238E27FC236}">
                  <a16:creationId xmlns:a16="http://schemas.microsoft.com/office/drawing/2014/main" id="{91D13288-AF96-2B3F-5B1A-B3115695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모서리가 둥근 직사각형 21">
              <a:extLst>
                <a:ext uri="{FF2B5EF4-FFF2-40B4-BE49-F238E27FC236}">
                  <a16:creationId xmlns:a16="http://schemas.microsoft.com/office/drawing/2014/main" id="{5E4D4B0F-098C-8A8D-B15C-A27BE504D242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모서리가 둥근 직사각형 23">
              <a:extLst>
                <a:ext uri="{FF2B5EF4-FFF2-40B4-BE49-F238E27FC236}">
                  <a16:creationId xmlns:a16="http://schemas.microsoft.com/office/drawing/2014/main" id="{EADFB66C-6F61-ABF4-90EA-F1CB28219AEA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7" name="직선 연결선[R] 24">
              <a:extLst>
                <a:ext uri="{FF2B5EF4-FFF2-40B4-BE49-F238E27FC236}">
                  <a16:creationId xmlns:a16="http://schemas.microsoft.com/office/drawing/2014/main" id="{482177B6-A423-C73B-DBF4-5689C86FF845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5998512-4E4A-1B0E-1F80-715E38EDE96D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1C7D3F-2BA2-EDFF-E9B9-BE6A7CCDC967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60" name="그래픽 59" descr="돋보기 단색으로 채워진">
              <a:extLst>
                <a:ext uri="{FF2B5EF4-FFF2-40B4-BE49-F238E27FC236}">
                  <a16:creationId xmlns:a16="http://schemas.microsoft.com/office/drawing/2014/main" id="{2D94369A-1A80-CD46-3694-6155DF76E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F79098B-B142-6C03-3709-3F8029034B0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972" name="TextBox 971">
                <a:extLst>
                  <a:ext uri="{FF2B5EF4-FFF2-40B4-BE49-F238E27FC236}">
                    <a16:creationId xmlns:a16="http://schemas.microsoft.com/office/drawing/2014/main" id="{4B3266C3-ACAB-72C0-232B-38BCFADBC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73" name="TextBox 972">
                <a:extLst>
                  <a:ext uri="{FF2B5EF4-FFF2-40B4-BE49-F238E27FC236}">
                    <a16:creationId xmlns:a16="http://schemas.microsoft.com/office/drawing/2014/main" id="{BC275CA6-2E1D-4F52-7E1E-48BAA9F526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74" name="TextBox 973">
                <a:extLst>
                  <a:ext uri="{FF2B5EF4-FFF2-40B4-BE49-F238E27FC236}">
                    <a16:creationId xmlns:a16="http://schemas.microsoft.com/office/drawing/2014/main" id="{DC8BD4BC-D422-CEB6-2CB6-F4B57BC93D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5" name="TextBox 974">
                <a:extLst>
                  <a:ext uri="{FF2B5EF4-FFF2-40B4-BE49-F238E27FC236}">
                    <a16:creationId xmlns:a16="http://schemas.microsoft.com/office/drawing/2014/main" id="{EB34C527-88B6-480C-9D7E-E99CE74806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6" name="TextBox 975">
                <a:extLst>
                  <a:ext uri="{FF2B5EF4-FFF2-40B4-BE49-F238E27FC236}">
                    <a16:creationId xmlns:a16="http://schemas.microsoft.com/office/drawing/2014/main" id="{2ABDC4E8-68F8-594E-A274-F5FA8B4CF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7" name="TextBox 976">
                <a:extLst>
                  <a:ext uri="{FF2B5EF4-FFF2-40B4-BE49-F238E27FC236}">
                    <a16:creationId xmlns:a16="http://schemas.microsoft.com/office/drawing/2014/main" id="{CE6B8A36-67AA-B4D8-26DE-168A60F703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8" name="TextBox 977">
                <a:extLst>
                  <a:ext uri="{FF2B5EF4-FFF2-40B4-BE49-F238E27FC236}">
                    <a16:creationId xmlns:a16="http://schemas.microsoft.com/office/drawing/2014/main" id="{5BC6DA82-D6AC-B139-0DB1-5FF3943035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9" name="TextBox 978">
                <a:extLst>
                  <a:ext uri="{FF2B5EF4-FFF2-40B4-BE49-F238E27FC236}">
                    <a16:creationId xmlns:a16="http://schemas.microsoft.com/office/drawing/2014/main" id="{EB34D24A-1F82-7FC8-EA84-29E2E8D46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0" name="TextBox 979">
                <a:extLst>
                  <a:ext uri="{FF2B5EF4-FFF2-40B4-BE49-F238E27FC236}">
                    <a16:creationId xmlns:a16="http://schemas.microsoft.com/office/drawing/2014/main" id="{A712F680-FB9A-AF37-2F5F-908D03E884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1" name="TextBox 980">
                <a:extLst>
                  <a:ext uri="{FF2B5EF4-FFF2-40B4-BE49-F238E27FC236}">
                    <a16:creationId xmlns:a16="http://schemas.microsoft.com/office/drawing/2014/main" id="{E38435BA-A277-ADCA-2A63-AE139D590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2" name="그래픽 61" descr="햄버거 메뉴 아이콘 단색으로 채워진">
              <a:extLst>
                <a:ext uri="{FF2B5EF4-FFF2-40B4-BE49-F238E27FC236}">
                  <a16:creationId xmlns:a16="http://schemas.microsoft.com/office/drawing/2014/main" id="{E65546F5-0E1A-A184-A79F-B926B74B2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63" name="그래픽 62" descr="플립 달력 단색으로 채워진">
              <a:extLst>
                <a:ext uri="{FF2B5EF4-FFF2-40B4-BE49-F238E27FC236}">
                  <a16:creationId xmlns:a16="http://schemas.microsoft.com/office/drawing/2014/main" id="{2B617A84-81A5-EDC2-F838-204C5900B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960" name="그래픽 959" descr="목록 단색으로 채워진">
              <a:extLst>
                <a:ext uri="{FF2B5EF4-FFF2-40B4-BE49-F238E27FC236}">
                  <a16:creationId xmlns:a16="http://schemas.microsoft.com/office/drawing/2014/main" id="{3C11EB46-F8B1-B9A4-C581-4ADE4D7F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961" name="그래픽 960" descr="클립보드 단색으로 채워진">
              <a:extLst>
                <a:ext uri="{FF2B5EF4-FFF2-40B4-BE49-F238E27FC236}">
                  <a16:creationId xmlns:a16="http://schemas.microsoft.com/office/drawing/2014/main" id="{3945DBB5-A95D-38E3-C73A-EDC049329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962" name="그래픽 961" descr="배지 체크 표시1 단색으로 채워진">
              <a:extLst>
                <a:ext uri="{FF2B5EF4-FFF2-40B4-BE49-F238E27FC236}">
                  <a16:creationId xmlns:a16="http://schemas.microsoft.com/office/drawing/2014/main" id="{E96F9AFD-7679-9DC9-EF80-6F51849C4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963" name="그래픽 962" descr="부분적으로 선택 표시된 클립보드 단색으로 채워진">
              <a:extLst>
                <a:ext uri="{FF2B5EF4-FFF2-40B4-BE49-F238E27FC236}">
                  <a16:creationId xmlns:a16="http://schemas.microsoft.com/office/drawing/2014/main" id="{77267F39-627E-1E1D-881F-C908A9519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964" name="그래픽 963" descr="구름 단색으로 채워진">
              <a:extLst>
                <a:ext uri="{FF2B5EF4-FFF2-40B4-BE49-F238E27FC236}">
                  <a16:creationId xmlns:a16="http://schemas.microsoft.com/office/drawing/2014/main" id="{FEE107AE-2CF5-CBEF-170D-CABA258C9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965" name="그래픽 964" descr="주소록 단색으로 채워진">
              <a:extLst>
                <a:ext uri="{FF2B5EF4-FFF2-40B4-BE49-F238E27FC236}">
                  <a16:creationId xmlns:a16="http://schemas.microsoft.com/office/drawing/2014/main" id="{C8A49470-10D8-7C9F-7840-1C9D431A2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966" name="그래픽 965" descr="토글 단색으로 채워진">
              <a:extLst>
                <a:ext uri="{FF2B5EF4-FFF2-40B4-BE49-F238E27FC236}">
                  <a16:creationId xmlns:a16="http://schemas.microsoft.com/office/drawing/2014/main" id="{0857129F-FD15-B43F-A397-D7783CF7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967" name="그래픽 966" descr="깃펜 단색으로 채워진">
              <a:extLst>
                <a:ext uri="{FF2B5EF4-FFF2-40B4-BE49-F238E27FC236}">
                  <a16:creationId xmlns:a16="http://schemas.microsoft.com/office/drawing/2014/main" id="{A620BB80-D32B-36CF-5097-EB06DB6F2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968" name="그래픽 967" descr="봉투 단색으로 채워진">
              <a:extLst>
                <a:ext uri="{FF2B5EF4-FFF2-40B4-BE49-F238E27FC236}">
                  <a16:creationId xmlns:a16="http://schemas.microsoft.com/office/drawing/2014/main" id="{EC565B49-3E10-D266-A318-DBF9B1D61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969" name="직선 연결선[R] 18">
              <a:extLst>
                <a:ext uri="{FF2B5EF4-FFF2-40B4-BE49-F238E27FC236}">
                  <a16:creationId xmlns:a16="http://schemas.microsoft.com/office/drawing/2014/main" id="{45F563E8-DF31-EB5E-E8EE-340D22610911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0" name="타원 969">
              <a:extLst>
                <a:ext uri="{FF2B5EF4-FFF2-40B4-BE49-F238E27FC236}">
                  <a16:creationId xmlns:a16="http://schemas.microsoft.com/office/drawing/2014/main" id="{CDBFF59C-EEB5-0166-514F-8C83143303BF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71" name="그래픽 970" descr="사용자 단색으로 채워진">
              <a:extLst>
                <a:ext uri="{FF2B5EF4-FFF2-40B4-BE49-F238E27FC236}">
                  <a16:creationId xmlns:a16="http://schemas.microsoft.com/office/drawing/2014/main" id="{99E355CD-E300-89E3-A358-0A1FBC360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9267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F56C05D-3F64-E6DA-DE20-796125BB71B9}"/>
              </a:ext>
            </a:extLst>
          </p:cNvPr>
          <p:cNvGrpSpPr/>
          <p:nvPr/>
        </p:nvGrpSpPr>
        <p:grpSpPr>
          <a:xfrm>
            <a:off x="2110411" y="3864153"/>
            <a:ext cx="1044806" cy="1937952"/>
            <a:chOff x="1330293" y="2538031"/>
            <a:chExt cx="1044806" cy="19379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278D67-1724-2674-AA9D-AEB20528DD83}"/>
                </a:ext>
              </a:extLst>
            </p:cNvPr>
            <p:cNvSpPr txBox="1"/>
            <p:nvPr/>
          </p:nvSpPr>
          <p:spPr>
            <a:xfrm>
              <a:off x="1507393" y="3090342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차량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E29CA1-684F-1956-421F-939698E2BF1C}"/>
                </a:ext>
              </a:extLst>
            </p:cNvPr>
            <p:cNvSpPr txBox="1"/>
            <p:nvPr/>
          </p:nvSpPr>
          <p:spPr>
            <a:xfrm>
              <a:off x="1387458" y="2538031"/>
              <a:ext cx="866803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예약하기</a:t>
              </a:r>
            </a:p>
          </p:txBody>
        </p:sp>
        <p:pic>
          <p:nvPicPr>
            <p:cNvPr id="13" name="그림 66">
              <a:extLst>
                <a:ext uri="{FF2B5EF4-FFF2-40B4-BE49-F238E27FC236}">
                  <a16:creationId xmlns:a16="http://schemas.microsoft.com/office/drawing/2014/main" id="{EAB7DEA0-0358-F7EC-A603-A582F1B86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330293" y="3508171"/>
              <a:ext cx="108642" cy="10260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3D8FE4-29B1-5570-5A76-077E85A6F869}"/>
                </a:ext>
              </a:extLst>
            </p:cNvPr>
            <p:cNvSpPr txBox="1"/>
            <p:nvPr/>
          </p:nvSpPr>
          <p:spPr>
            <a:xfrm>
              <a:off x="1389159" y="3450597"/>
              <a:ext cx="914268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>
                  <a:solidFill>
                    <a:srgbClr val="3F3F3F"/>
                  </a:solidFill>
                  <a:ea typeface="맑은 고딕"/>
                </a:rPr>
                <a:t>내 </a:t>
              </a:r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예약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9B9F5B-1D14-31CC-7841-52F8BB628D95}"/>
                </a:ext>
              </a:extLst>
            </p:cNvPr>
            <p:cNvSpPr txBox="1"/>
            <p:nvPr/>
          </p:nvSpPr>
          <p:spPr>
            <a:xfrm>
              <a:off x="1530153" y="3975330"/>
              <a:ext cx="70158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차량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1AF4A7-30C5-D38B-00F6-C2FECA4CA18B}"/>
                </a:ext>
              </a:extLst>
            </p:cNvPr>
            <p:cNvSpPr txBox="1"/>
            <p:nvPr/>
          </p:nvSpPr>
          <p:spPr>
            <a:xfrm>
              <a:off x="1530153" y="4245151"/>
              <a:ext cx="844946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운행기록부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1CA019-3A4B-2436-A720-9034375DA9D1}"/>
                </a:ext>
              </a:extLst>
            </p:cNvPr>
            <p:cNvSpPr txBox="1"/>
            <p:nvPr/>
          </p:nvSpPr>
          <p:spPr>
            <a:xfrm>
              <a:off x="1530153" y="3726816"/>
              <a:ext cx="775434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회의실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8FB8FC-D1D9-A00F-C4D7-3C8B1C129B96}"/>
                </a:ext>
              </a:extLst>
            </p:cNvPr>
            <p:cNvSpPr txBox="1"/>
            <p:nvPr/>
          </p:nvSpPr>
          <p:spPr>
            <a:xfrm>
              <a:off x="1507393" y="2822036"/>
              <a:ext cx="84470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회의실</a:t>
              </a:r>
            </a:p>
          </p:txBody>
        </p:sp>
        <p:pic>
          <p:nvPicPr>
            <p:cNvPr id="20" name="그림 66">
              <a:extLst>
                <a:ext uri="{FF2B5EF4-FFF2-40B4-BE49-F238E27FC236}">
                  <a16:creationId xmlns:a16="http://schemas.microsoft.com/office/drawing/2014/main" id="{E04B3697-2CB3-0B37-2265-DD62C0A7E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330293" y="2616255"/>
              <a:ext cx="108642" cy="1026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513950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회의실 예약</a:t>
            </a:r>
            <a:endParaRPr lang="ko-KR" altLang="en-US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1C0F97-EB7D-1F3C-9705-DC3A0A714007}"/>
              </a:ext>
            </a:extLst>
          </p:cNvPr>
          <p:cNvSpPr/>
          <p:nvPr/>
        </p:nvSpPr>
        <p:spPr>
          <a:xfrm>
            <a:off x="863942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[R] 14">
            <a:extLst>
              <a:ext uri="{FF2B5EF4-FFF2-40B4-BE49-F238E27FC236}">
                <a16:creationId xmlns:a16="http://schemas.microsoft.com/office/drawing/2014/main" id="{7D8FF6CA-965A-02E9-80D0-7F471FBA2435}"/>
              </a:ext>
            </a:extLst>
          </p:cNvPr>
          <p:cNvCxnSpPr>
            <a:cxnSpLocks/>
          </p:cNvCxnSpPr>
          <p:nvPr/>
        </p:nvCxnSpPr>
        <p:spPr>
          <a:xfrm flipH="1">
            <a:off x="3480889" y="3665755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1466D95-7F34-97E0-7E3F-660A1B2B986F}"/>
              </a:ext>
            </a:extLst>
          </p:cNvPr>
          <p:cNvSpPr txBox="1"/>
          <p:nvPr/>
        </p:nvSpPr>
        <p:spPr>
          <a:xfrm>
            <a:off x="3594167" y="3868477"/>
            <a:ext cx="18205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회의실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예약</a:t>
            </a:r>
          </a:p>
        </p:txBody>
      </p:sp>
      <p:pic>
        <p:nvPicPr>
          <p:cNvPr id="21" name="그림 52">
            <a:extLst>
              <a:ext uri="{FF2B5EF4-FFF2-40B4-BE49-F238E27FC236}">
                <a16:creationId xmlns:a16="http://schemas.microsoft.com/office/drawing/2014/main" id="{2370775B-ACFB-F8D5-7192-C16AC3EC252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" r="622" b="-391"/>
          <a:stretch/>
        </p:blipFill>
        <p:spPr>
          <a:xfrm>
            <a:off x="3594167" y="4619839"/>
            <a:ext cx="6322304" cy="25441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C1DC197-D623-61F3-2B15-80C6484F480F}"/>
              </a:ext>
            </a:extLst>
          </p:cNvPr>
          <p:cNvSpPr txBox="1"/>
          <p:nvPr/>
        </p:nvSpPr>
        <p:spPr>
          <a:xfrm>
            <a:off x="5971889" y="4340865"/>
            <a:ext cx="14369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>
                <a:ea typeface="맑은 고딕"/>
              </a:rPr>
              <a:t>2023-06-27</a:t>
            </a:r>
            <a:endParaRPr lang="ko-KR" altLang="en-US" b="1"/>
          </a:p>
        </p:txBody>
      </p:sp>
      <p:pic>
        <p:nvPicPr>
          <p:cNvPr id="24" name="그림 66">
            <a:extLst>
              <a:ext uri="{FF2B5EF4-FFF2-40B4-BE49-F238E27FC236}">
                <a16:creationId xmlns:a16="http://schemas.microsoft.com/office/drawing/2014/main" id="{953B613D-4404-3AF7-B2E7-754C3EA4D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280000" flipH="1">
            <a:off x="5782202" y="4463044"/>
            <a:ext cx="129809" cy="123776"/>
          </a:xfrm>
          <a:prstGeom prst="rect">
            <a:avLst/>
          </a:prstGeom>
        </p:spPr>
      </p:pic>
      <p:pic>
        <p:nvPicPr>
          <p:cNvPr id="25" name="그림 66">
            <a:extLst>
              <a:ext uri="{FF2B5EF4-FFF2-40B4-BE49-F238E27FC236}">
                <a16:creationId xmlns:a16="http://schemas.microsoft.com/office/drawing/2014/main" id="{BAE5A28C-2C27-AC7A-8BA4-D46D8B857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H="1">
            <a:off x="7468480" y="4455989"/>
            <a:ext cx="129809" cy="123776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480B181-0FB1-9E43-B227-2394C780F735}"/>
              </a:ext>
            </a:extLst>
          </p:cNvPr>
          <p:cNvSpPr/>
          <p:nvPr/>
        </p:nvSpPr>
        <p:spPr>
          <a:xfrm>
            <a:off x="7719010" y="4422570"/>
            <a:ext cx="465334" cy="16933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err="1">
                <a:solidFill>
                  <a:schemeClr val="tx1"/>
                </a:solidFill>
                <a:ea typeface="맑은 고딕"/>
              </a:rPr>
              <a:t>Today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9A89B36-149D-5D43-926C-EA42BC8088CA}"/>
              </a:ext>
            </a:extLst>
          </p:cNvPr>
          <p:cNvGrpSpPr/>
          <p:nvPr/>
        </p:nvGrpSpPr>
        <p:grpSpPr>
          <a:xfrm>
            <a:off x="855524" y="3239977"/>
            <a:ext cx="9248519" cy="5560672"/>
            <a:chOff x="128569" y="1036669"/>
            <a:chExt cx="9248519" cy="556067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A2718F1-BBC9-54CC-217F-EC617E8FF811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2" name="직선 연결선[R] 14">
              <a:extLst>
                <a:ext uri="{FF2B5EF4-FFF2-40B4-BE49-F238E27FC236}">
                  <a16:creationId xmlns:a16="http://schemas.microsoft.com/office/drawing/2014/main" id="{BEA9CA5C-105F-5BC7-DE8B-8DDA9C16488E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래픽 32" descr="종 단색으로 채워진">
              <a:extLst>
                <a:ext uri="{FF2B5EF4-FFF2-40B4-BE49-F238E27FC236}">
                  <a16:creationId xmlns:a16="http://schemas.microsoft.com/office/drawing/2014/main" id="{FC446449-9FE8-7A0A-7E2B-6A31CAA19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660550A-EACE-D637-D033-99FB388CD780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5" name="그림 34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C22A8959-47E4-028F-ECDE-9E3CC5461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36" name="직선 연결선[R] 18">
              <a:extLst>
                <a:ext uri="{FF2B5EF4-FFF2-40B4-BE49-F238E27FC236}">
                  <a16:creationId xmlns:a16="http://schemas.microsoft.com/office/drawing/2014/main" id="{DF969E68-E9D0-D2F5-C97C-8DA3D34C3AD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모서리가 둥근 직사각형 21">
              <a:extLst>
                <a:ext uri="{FF2B5EF4-FFF2-40B4-BE49-F238E27FC236}">
                  <a16:creationId xmlns:a16="http://schemas.microsoft.com/office/drawing/2014/main" id="{EE4765E2-ADAA-A234-2EDB-948C4B6E419C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모서리가 둥근 직사각형 23">
              <a:extLst>
                <a:ext uri="{FF2B5EF4-FFF2-40B4-BE49-F238E27FC236}">
                  <a16:creationId xmlns:a16="http://schemas.microsoft.com/office/drawing/2014/main" id="{107BEF52-AC40-5D82-DFB0-5FB12EF6AE38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연결선[R] 24">
              <a:extLst>
                <a:ext uri="{FF2B5EF4-FFF2-40B4-BE49-F238E27FC236}">
                  <a16:creationId xmlns:a16="http://schemas.microsoft.com/office/drawing/2014/main" id="{C2AE82B9-E59A-BAAF-5B02-AD662EC301EF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07AEDA-C6CD-0FDF-56AB-B4E6F994BAD5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32FB8A-EB4C-3BB8-506E-DEDD47EEE9E2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42" name="그래픽 41" descr="돋보기 단색으로 채워진">
              <a:extLst>
                <a:ext uri="{FF2B5EF4-FFF2-40B4-BE49-F238E27FC236}">
                  <a16:creationId xmlns:a16="http://schemas.microsoft.com/office/drawing/2014/main" id="{BA3E7ECB-3608-7510-8202-42AF9547A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D5F2080-2B5C-8FBD-5203-EB0CC799D9F1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030713-1A77-AF0D-F3D1-D68EE0B35D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ED7D79C-4D14-1C53-6A69-FBB6B131C3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BE600F-F2A8-026B-936E-8FBC4C752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8F252D2-C4D3-A865-CE6C-4706F581D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FECB256-8C21-33C4-C735-23EFD31429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1E9DD3E-721A-26B4-DC06-6EA1F088E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0" name="TextBox 959">
                <a:extLst>
                  <a:ext uri="{FF2B5EF4-FFF2-40B4-BE49-F238E27FC236}">
                    <a16:creationId xmlns:a16="http://schemas.microsoft.com/office/drawing/2014/main" id="{28A132EF-15FA-1339-12C7-5332CE250F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1" name="TextBox 960">
                <a:extLst>
                  <a:ext uri="{FF2B5EF4-FFF2-40B4-BE49-F238E27FC236}">
                    <a16:creationId xmlns:a16="http://schemas.microsoft.com/office/drawing/2014/main" id="{B9ED46B0-32BF-DE4B-63CE-CDBC1D6489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2" name="TextBox 961">
                <a:extLst>
                  <a:ext uri="{FF2B5EF4-FFF2-40B4-BE49-F238E27FC236}">
                    <a16:creationId xmlns:a16="http://schemas.microsoft.com/office/drawing/2014/main" id="{A732AB14-8290-CDC6-1C33-B98731158C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3" name="TextBox 962">
                <a:extLst>
                  <a:ext uri="{FF2B5EF4-FFF2-40B4-BE49-F238E27FC236}">
                    <a16:creationId xmlns:a16="http://schemas.microsoft.com/office/drawing/2014/main" id="{48DB3631-3BF0-0CB5-802B-1DB38FE545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4" name="그래픽 43" descr="햄버거 메뉴 아이콘 단색으로 채워진">
              <a:extLst>
                <a:ext uri="{FF2B5EF4-FFF2-40B4-BE49-F238E27FC236}">
                  <a16:creationId xmlns:a16="http://schemas.microsoft.com/office/drawing/2014/main" id="{502EE06F-6FF8-3781-C524-09C9079CB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45" name="그래픽 44" descr="플립 달력 단색으로 채워진">
              <a:extLst>
                <a:ext uri="{FF2B5EF4-FFF2-40B4-BE49-F238E27FC236}">
                  <a16:creationId xmlns:a16="http://schemas.microsoft.com/office/drawing/2014/main" id="{3A0C629B-7391-C2C8-2575-CE74F627B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46" name="그래픽 45" descr="목록 단색으로 채워진">
              <a:extLst>
                <a:ext uri="{FF2B5EF4-FFF2-40B4-BE49-F238E27FC236}">
                  <a16:creationId xmlns:a16="http://schemas.microsoft.com/office/drawing/2014/main" id="{1BB98F1E-9618-D844-A127-07D9104E2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47" name="그래픽 46" descr="클립보드 단색으로 채워진">
              <a:extLst>
                <a:ext uri="{FF2B5EF4-FFF2-40B4-BE49-F238E27FC236}">
                  <a16:creationId xmlns:a16="http://schemas.microsoft.com/office/drawing/2014/main" id="{8278B90A-C1C3-2B4E-01F9-359DEDE40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48" name="그래픽 47" descr="배지 체크 표시1 단색으로 채워진">
              <a:extLst>
                <a:ext uri="{FF2B5EF4-FFF2-40B4-BE49-F238E27FC236}">
                  <a16:creationId xmlns:a16="http://schemas.microsoft.com/office/drawing/2014/main" id="{E4F8E22F-B79E-2F43-C698-3DE1166BC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49" name="그래픽 48" descr="부분적으로 선택 표시된 클립보드 단색으로 채워진">
              <a:extLst>
                <a:ext uri="{FF2B5EF4-FFF2-40B4-BE49-F238E27FC236}">
                  <a16:creationId xmlns:a16="http://schemas.microsoft.com/office/drawing/2014/main" id="{E641F3B2-5FE2-00C6-BB92-EA82F799A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50" name="그래픽 49" descr="구름 단색으로 채워진">
              <a:extLst>
                <a:ext uri="{FF2B5EF4-FFF2-40B4-BE49-F238E27FC236}">
                  <a16:creationId xmlns:a16="http://schemas.microsoft.com/office/drawing/2014/main" id="{1E4A0631-8CAC-0380-1B60-3090A406B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51" name="그래픽 50" descr="주소록 단색으로 채워진">
              <a:extLst>
                <a:ext uri="{FF2B5EF4-FFF2-40B4-BE49-F238E27FC236}">
                  <a16:creationId xmlns:a16="http://schemas.microsoft.com/office/drawing/2014/main" id="{B0D17826-3286-6147-4208-6BABE95E8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52" name="그래픽 51" descr="토글 단색으로 채워진">
              <a:extLst>
                <a:ext uri="{FF2B5EF4-FFF2-40B4-BE49-F238E27FC236}">
                  <a16:creationId xmlns:a16="http://schemas.microsoft.com/office/drawing/2014/main" id="{106B217C-8804-076A-A02E-3F8370604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53" name="그래픽 52" descr="깃펜 단색으로 채워진">
              <a:extLst>
                <a:ext uri="{FF2B5EF4-FFF2-40B4-BE49-F238E27FC236}">
                  <a16:creationId xmlns:a16="http://schemas.microsoft.com/office/drawing/2014/main" id="{B4A0F28F-43B7-2F36-A997-2E7E4DF1C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54" name="그래픽 53" descr="봉투 단색으로 채워진">
              <a:extLst>
                <a:ext uri="{FF2B5EF4-FFF2-40B4-BE49-F238E27FC236}">
                  <a16:creationId xmlns:a16="http://schemas.microsoft.com/office/drawing/2014/main" id="{039F0D7D-EB46-7A0B-BEC8-754716B59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55" name="직선 연결선[R] 18">
              <a:extLst>
                <a:ext uri="{FF2B5EF4-FFF2-40B4-BE49-F238E27FC236}">
                  <a16:creationId xmlns:a16="http://schemas.microsoft.com/office/drawing/2014/main" id="{141AB0EB-8417-3741-DD86-B71AE0353B20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6389563-D3BB-8F79-A6FD-1C9A7E8AA4D4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7" name="그래픽 56" descr="사용자 단색으로 채워진">
              <a:extLst>
                <a:ext uri="{FF2B5EF4-FFF2-40B4-BE49-F238E27FC236}">
                  <a16:creationId xmlns:a16="http://schemas.microsoft.com/office/drawing/2014/main" id="{C7DC593A-A62E-C09F-00DA-3B6391CF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14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" name="그룹 974">
            <a:extLst>
              <a:ext uri="{FF2B5EF4-FFF2-40B4-BE49-F238E27FC236}">
                <a16:creationId xmlns:a16="http://schemas.microsoft.com/office/drawing/2014/main" id="{F0B0ED3C-B487-410B-7C26-6473A48E8BB1}"/>
              </a:ext>
            </a:extLst>
          </p:cNvPr>
          <p:cNvGrpSpPr/>
          <p:nvPr/>
        </p:nvGrpSpPr>
        <p:grpSpPr>
          <a:xfrm>
            <a:off x="2110411" y="3864153"/>
            <a:ext cx="1037017" cy="1668131"/>
            <a:chOff x="1330293" y="2538031"/>
            <a:chExt cx="1037017" cy="1668131"/>
          </a:xfrm>
        </p:grpSpPr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EE132775-7E9C-654B-F3CA-60E73D1609B3}"/>
                </a:ext>
              </a:extLst>
            </p:cNvPr>
            <p:cNvSpPr txBox="1"/>
            <p:nvPr/>
          </p:nvSpPr>
          <p:spPr>
            <a:xfrm>
              <a:off x="1387458" y="2538031"/>
              <a:ext cx="866803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예약하기</a:t>
              </a:r>
            </a:p>
          </p:txBody>
        </p:sp>
        <p:pic>
          <p:nvPicPr>
            <p:cNvPr id="977" name="그림 66">
              <a:extLst>
                <a:ext uri="{FF2B5EF4-FFF2-40B4-BE49-F238E27FC236}">
                  <a16:creationId xmlns:a16="http://schemas.microsoft.com/office/drawing/2014/main" id="{2F59A821-2A97-7ED4-881B-324BD351C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330293" y="3508171"/>
              <a:ext cx="108642" cy="102609"/>
            </a:xfrm>
            <a:prstGeom prst="rect">
              <a:avLst/>
            </a:prstGeom>
          </p:spPr>
        </p:pic>
        <p:sp>
          <p:nvSpPr>
            <p:cNvPr id="978" name="TextBox 977">
              <a:extLst>
                <a:ext uri="{FF2B5EF4-FFF2-40B4-BE49-F238E27FC236}">
                  <a16:creationId xmlns:a16="http://schemas.microsoft.com/office/drawing/2014/main" id="{20763E2A-3900-E76C-F410-DC9248E29DA5}"/>
                </a:ext>
              </a:extLst>
            </p:cNvPr>
            <p:cNvSpPr txBox="1"/>
            <p:nvPr/>
          </p:nvSpPr>
          <p:spPr>
            <a:xfrm>
              <a:off x="1389159" y="3450597"/>
              <a:ext cx="914268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>
                  <a:solidFill>
                    <a:srgbClr val="3F3F3F"/>
                  </a:solidFill>
                  <a:ea typeface="맑은 고딕"/>
                </a:rPr>
                <a:t>내 </a:t>
              </a:r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예약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979" name="TextBox 978">
              <a:extLst>
                <a:ext uri="{FF2B5EF4-FFF2-40B4-BE49-F238E27FC236}">
                  <a16:creationId xmlns:a16="http://schemas.microsoft.com/office/drawing/2014/main" id="{E53A31DB-666C-D68D-30C8-A17EB85613D3}"/>
                </a:ext>
              </a:extLst>
            </p:cNvPr>
            <p:cNvSpPr txBox="1"/>
            <p:nvPr/>
          </p:nvSpPr>
          <p:spPr>
            <a:xfrm>
              <a:off x="1530153" y="3975330"/>
              <a:ext cx="70158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차량</a:t>
              </a:r>
            </a:p>
          </p:txBody>
        </p:sp>
        <p:sp>
          <p:nvSpPr>
            <p:cNvPr id="980" name="TextBox 979">
              <a:extLst>
                <a:ext uri="{FF2B5EF4-FFF2-40B4-BE49-F238E27FC236}">
                  <a16:creationId xmlns:a16="http://schemas.microsoft.com/office/drawing/2014/main" id="{CF48E1D3-67C1-B82A-1259-22CF7CF481F3}"/>
                </a:ext>
              </a:extLst>
            </p:cNvPr>
            <p:cNvSpPr txBox="1"/>
            <p:nvPr/>
          </p:nvSpPr>
          <p:spPr>
            <a:xfrm>
              <a:off x="1530153" y="3726816"/>
              <a:ext cx="775434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회의실</a:t>
              </a:r>
            </a:p>
          </p:txBody>
        </p:sp>
        <p:sp>
          <p:nvSpPr>
            <p:cNvPr id="981" name="TextBox 980">
              <a:extLst>
                <a:ext uri="{FF2B5EF4-FFF2-40B4-BE49-F238E27FC236}">
                  <a16:creationId xmlns:a16="http://schemas.microsoft.com/office/drawing/2014/main" id="{EB25BB89-7FCD-55AE-D15A-19DC6630F6DE}"/>
                </a:ext>
              </a:extLst>
            </p:cNvPr>
            <p:cNvSpPr txBox="1"/>
            <p:nvPr/>
          </p:nvSpPr>
          <p:spPr>
            <a:xfrm>
              <a:off x="1507393" y="3090342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차량</a:t>
              </a:r>
            </a:p>
          </p:txBody>
        </p:sp>
        <p:sp>
          <p:nvSpPr>
            <p:cNvPr id="982" name="TextBox 981">
              <a:extLst>
                <a:ext uri="{FF2B5EF4-FFF2-40B4-BE49-F238E27FC236}">
                  <a16:creationId xmlns:a16="http://schemas.microsoft.com/office/drawing/2014/main" id="{A1B4F257-6190-8653-6625-E8EFF26BDBF7}"/>
                </a:ext>
              </a:extLst>
            </p:cNvPr>
            <p:cNvSpPr txBox="1"/>
            <p:nvPr/>
          </p:nvSpPr>
          <p:spPr>
            <a:xfrm>
              <a:off x="1507393" y="2822036"/>
              <a:ext cx="84470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회의실</a:t>
              </a:r>
            </a:p>
          </p:txBody>
        </p:sp>
        <p:pic>
          <p:nvPicPr>
            <p:cNvPr id="983" name="그림 66">
              <a:extLst>
                <a:ext uri="{FF2B5EF4-FFF2-40B4-BE49-F238E27FC236}">
                  <a16:creationId xmlns:a16="http://schemas.microsoft.com/office/drawing/2014/main" id="{93382512-D7EE-B956-7756-03A1AE6C1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330293" y="2616255"/>
              <a:ext cx="108642" cy="1026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71" name="직사각형 970">
            <a:extLst>
              <a:ext uri="{FF2B5EF4-FFF2-40B4-BE49-F238E27FC236}">
                <a16:creationId xmlns:a16="http://schemas.microsoft.com/office/drawing/2014/main" id="{23757E74-8BBE-081B-BF4D-E7D6F17E249D}"/>
              </a:ext>
            </a:extLst>
          </p:cNvPr>
          <p:cNvSpPr/>
          <p:nvPr/>
        </p:nvSpPr>
        <p:spPr>
          <a:xfrm>
            <a:off x="863942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72" name="직선 연결선[R] 14">
            <a:extLst>
              <a:ext uri="{FF2B5EF4-FFF2-40B4-BE49-F238E27FC236}">
                <a16:creationId xmlns:a16="http://schemas.microsoft.com/office/drawing/2014/main" id="{95326255-048B-64B3-3AF7-1F0D5A64A8F7}"/>
              </a:ext>
            </a:extLst>
          </p:cNvPr>
          <p:cNvCxnSpPr>
            <a:cxnSpLocks/>
          </p:cNvCxnSpPr>
          <p:nvPr/>
        </p:nvCxnSpPr>
        <p:spPr>
          <a:xfrm flipH="1">
            <a:off x="3480889" y="3665755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3" name="TextBox 972">
            <a:extLst>
              <a:ext uri="{FF2B5EF4-FFF2-40B4-BE49-F238E27FC236}">
                <a16:creationId xmlns:a16="http://schemas.microsoft.com/office/drawing/2014/main" id="{67C24782-E471-9522-D574-6A252BDF10D0}"/>
              </a:ext>
            </a:extLst>
          </p:cNvPr>
          <p:cNvSpPr txBox="1"/>
          <p:nvPr/>
        </p:nvSpPr>
        <p:spPr>
          <a:xfrm>
            <a:off x="3594167" y="3868477"/>
            <a:ext cx="21881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>
                <a:solidFill>
                  <a:srgbClr val="3F3F3F"/>
                </a:solidFill>
                <a:ea typeface="맑은 고딕"/>
              </a:rPr>
              <a:t>내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예약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 (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차량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)</a:t>
            </a:r>
          </a:p>
        </p:txBody>
      </p:sp>
      <p:graphicFrame>
        <p:nvGraphicFramePr>
          <p:cNvPr id="984" name="표 67">
            <a:extLst>
              <a:ext uri="{FF2B5EF4-FFF2-40B4-BE49-F238E27FC236}">
                <a16:creationId xmlns:a16="http://schemas.microsoft.com/office/drawing/2014/main" id="{BE8AA5CC-63EA-72B7-BEC3-D6DAFA83F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865533"/>
              </p:ext>
            </p:extLst>
          </p:nvPr>
        </p:nvGraphicFramePr>
        <p:xfrm>
          <a:off x="3586502" y="4759694"/>
          <a:ext cx="6384518" cy="249142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1568823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945338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251554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161603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</a:tblGrid>
              <a:tr h="289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시설명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예약시간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목적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신청일자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123호1234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2023-06-30(09:00~16:00)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출장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2023-06-25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525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1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123호1234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2023-06-26(09:00~16:00)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출장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2023-06-24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6472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1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123호1234</a:t>
                      </a:r>
                      <a:endParaRPr lang="ko-KR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2023-06-02(10:00~12:00)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출장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2023-06-01</a:t>
                      </a:r>
                      <a:endParaRPr lang="ko-KR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1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1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387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1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985" name="사각형: 둥근 모서리 984">
            <a:extLst>
              <a:ext uri="{FF2B5EF4-FFF2-40B4-BE49-F238E27FC236}">
                <a16:creationId xmlns:a16="http://schemas.microsoft.com/office/drawing/2014/main" id="{C0CE499A-F72B-4836-EC5A-685CE7D1E426}"/>
              </a:ext>
            </a:extLst>
          </p:cNvPr>
          <p:cNvSpPr/>
          <p:nvPr/>
        </p:nvSpPr>
        <p:spPr>
          <a:xfrm>
            <a:off x="3726436" y="5117977"/>
            <a:ext cx="518073" cy="23085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ea typeface="맑은 고딕"/>
              </a:rPr>
              <a:t>취소</a:t>
            </a:r>
          </a:p>
        </p:txBody>
      </p:sp>
      <p:sp>
        <p:nvSpPr>
          <p:cNvPr id="988" name="사각형: 둥근 모서리 987">
            <a:extLst>
              <a:ext uri="{FF2B5EF4-FFF2-40B4-BE49-F238E27FC236}">
                <a16:creationId xmlns:a16="http://schemas.microsoft.com/office/drawing/2014/main" id="{0A6E448D-B446-A771-5E73-AD263DD77363}"/>
              </a:ext>
            </a:extLst>
          </p:cNvPr>
          <p:cNvSpPr/>
          <p:nvPr/>
        </p:nvSpPr>
        <p:spPr>
          <a:xfrm>
            <a:off x="3726436" y="5458636"/>
            <a:ext cx="518073" cy="2129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ea typeface="맑은 고딕"/>
              </a:rPr>
              <a:t>반납</a:t>
            </a:r>
          </a:p>
        </p:txBody>
      </p:sp>
      <p:sp>
        <p:nvSpPr>
          <p:cNvPr id="990" name="사각형: 둥근 모서리 989">
            <a:extLst>
              <a:ext uri="{FF2B5EF4-FFF2-40B4-BE49-F238E27FC236}">
                <a16:creationId xmlns:a16="http://schemas.microsoft.com/office/drawing/2014/main" id="{7CE7A354-9685-2A30-57FA-37A75D2103E0}"/>
              </a:ext>
            </a:extLst>
          </p:cNvPr>
          <p:cNvSpPr/>
          <p:nvPr/>
        </p:nvSpPr>
        <p:spPr>
          <a:xfrm>
            <a:off x="3726436" y="5799295"/>
            <a:ext cx="518073" cy="212923"/>
          </a:xfrm>
          <a:prstGeom prst="roundRect">
            <a:avLst/>
          </a:prstGeom>
          <a:solidFill>
            <a:srgbClr val="D42C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ea typeface="맑은 고딕"/>
              </a:rPr>
              <a:t>기록부</a:t>
            </a:r>
          </a:p>
        </p:txBody>
      </p:sp>
      <p:grpSp>
        <p:nvGrpSpPr>
          <p:cNvPr id="992" name="그룹 991">
            <a:extLst>
              <a:ext uri="{FF2B5EF4-FFF2-40B4-BE49-F238E27FC236}">
                <a16:creationId xmlns:a16="http://schemas.microsoft.com/office/drawing/2014/main" id="{3743974F-0C05-3169-D956-2B8F6CA0BD17}"/>
              </a:ext>
            </a:extLst>
          </p:cNvPr>
          <p:cNvGrpSpPr/>
          <p:nvPr/>
        </p:nvGrpSpPr>
        <p:grpSpPr>
          <a:xfrm>
            <a:off x="855524" y="3239977"/>
            <a:ext cx="9248519" cy="5560672"/>
            <a:chOff x="128569" y="1036669"/>
            <a:chExt cx="9248519" cy="5560672"/>
          </a:xfrm>
        </p:grpSpPr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E70FCCAB-A377-0048-03D1-10D7F297384F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94" name="직선 연결선[R] 14">
              <a:extLst>
                <a:ext uri="{FF2B5EF4-FFF2-40B4-BE49-F238E27FC236}">
                  <a16:creationId xmlns:a16="http://schemas.microsoft.com/office/drawing/2014/main" id="{CA526B2C-7D8B-A446-A013-B2A81CCBA5E7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5" name="그래픽 994" descr="종 단색으로 채워진">
              <a:extLst>
                <a:ext uri="{FF2B5EF4-FFF2-40B4-BE49-F238E27FC236}">
                  <a16:creationId xmlns:a16="http://schemas.microsoft.com/office/drawing/2014/main" id="{4DAF8741-AF9B-2D20-667D-F18643209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996" name="직사각형 995">
              <a:extLst>
                <a:ext uri="{FF2B5EF4-FFF2-40B4-BE49-F238E27FC236}">
                  <a16:creationId xmlns:a16="http://schemas.microsoft.com/office/drawing/2014/main" id="{99B700C7-C605-7531-9979-73C5F386D224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97" name="그림 996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67525E2A-5F94-387F-5229-A21D2A447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998" name="직선 연결선[R] 18">
              <a:extLst>
                <a:ext uri="{FF2B5EF4-FFF2-40B4-BE49-F238E27FC236}">
                  <a16:creationId xmlns:a16="http://schemas.microsoft.com/office/drawing/2014/main" id="{5B69F0B8-352D-2A61-231A-860A5E4E0432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9" name="모서리가 둥근 직사각형 21">
              <a:extLst>
                <a:ext uri="{FF2B5EF4-FFF2-40B4-BE49-F238E27FC236}">
                  <a16:creationId xmlns:a16="http://schemas.microsoft.com/office/drawing/2014/main" id="{2EE06345-8AE6-91A4-CC99-03868A20B29E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00" name="모서리가 둥근 직사각형 23">
              <a:extLst>
                <a:ext uri="{FF2B5EF4-FFF2-40B4-BE49-F238E27FC236}">
                  <a16:creationId xmlns:a16="http://schemas.microsoft.com/office/drawing/2014/main" id="{72AEF143-473F-0985-5D3B-4D28395C9B9C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001" name="직선 연결선[R] 24">
              <a:extLst>
                <a:ext uri="{FF2B5EF4-FFF2-40B4-BE49-F238E27FC236}">
                  <a16:creationId xmlns:a16="http://schemas.microsoft.com/office/drawing/2014/main" id="{6AC8E126-887C-4B02-7A76-73C08C6E942D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2" name="TextBox 1001">
              <a:extLst>
                <a:ext uri="{FF2B5EF4-FFF2-40B4-BE49-F238E27FC236}">
                  <a16:creationId xmlns:a16="http://schemas.microsoft.com/office/drawing/2014/main" id="{0C7ACE15-9A2E-61B9-7C4F-A55C3EB69601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003" name="TextBox 1002">
              <a:extLst>
                <a:ext uri="{FF2B5EF4-FFF2-40B4-BE49-F238E27FC236}">
                  <a16:creationId xmlns:a16="http://schemas.microsoft.com/office/drawing/2014/main" id="{D3EDB08D-71D6-3A66-F94F-FE2AA1C3D335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1004" name="그래픽 1003" descr="돋보기 단색으로 채워진">
              <a:extLst>
                <a:ext uri="{FF2B5EF4-FFF2-40B4-BE49-F238E27FC236}">
                  <a16:creationId xmlns:a16="http://schemas.microsoft.com/office/drawing/2014/main" id="{76EB63F7-7B16-74BE-AE6C-C9B06A08A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1005" name="그룹 1004">
              <a:extLst>
                <a:ext uri="{FF2B5EF4-FFF2-40B4-BE49-F238E27FC236}">
                  <a16:creationId xmlns:a16="http://schemas.microsoft.com/office/drawing/2014/main" id="{C9B8362F-A020-7688-754B-D8C352C44C01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1021" name="TextBox 1020">
                <a:extLst>
                  <a:ext uri="{FF2B5EF4-FFF2-40B4-BE49-F238E27FC236}">
                    <a16:creationId xmlns:a16="http://schemas.microsoft.com/office/drawing/2014/main" id="{0B1D5E8E-0BCD-F9B6-7EDA-AEE417FC81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22" name="TextBox 1021">
                <a:extLst>
                  <a:ext uri="{FF2B5EF4-FFF2-40B4-BE49-F238E27FC236}">
                    <a16:creationId xmlns:a16="http://schemas.microsoft.com/office/drawing/2014/main" id="{9E56F3FC-6ABB-272D-7047-B5DAAB898D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23" name="TextBox 1022">
                <a:extLst>
                  <a:ext uri="{FF2B5EF4-FFF2-40B4-BE49-F238E27FC236}">
                    <a16:creationId xmlns:a16="http://schemas.microsoft.com/office/drawing/2014/main" id="{87B18D28-9B7D-241A-EE06-EBB08CD549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02CED12-2531-3A25-53F2-C6D3B093E9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5DE5DE-46B2-50E8-4333-8AF8C392D5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70927E4-C959-6A5E-6DAB-AD5B2F3EA0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BA9D742-7383-E9F8-4AE6-04CA5B5A1A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496C84E-2B74-5BF3-FD4B-E5F3C2F81E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FFAD034-E36A-BC54-36C7-CD7E54C9E8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E44D3CF-B880-7153-BDA4-0A49E9D755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007" name="그래픽 1006" descr="햄버거 메뉴 아이콘 단색으로 채워진">
              <a:extLst>
                <a:ext uri="{FF2B5EF4-FFF2-40B4-BE49-F238E27FC236}">
                  <a16:creationId xmlns:a16="http://schemas.microsoft.com/office/drawing/2014/main" id="{20BB3F29-C993-794A-1E8A-FA966829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1008" name="그래픽 1007" descr="플립 달력 단색으로 채워진">
              <a:extLst>
                <a:ext uri="{FF2B5EF4-FFF2-40B4-BE49-F238E27FC236}">
                  <a16:creationId xmlns:a16="http://schemas.microsoft.com/office/drawing/2014/main" id="{AAD3C664-D137-E13D-A852-A2A7ABE5A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1009" name="그래픽 1008" descr="목록 단색으로 채워진">
              <a:extLst>
                <a:ext uri="{FF2B5EF4-FFF2-40B4-BE49-F238E27FC236}">
                  <a16:creationId xmlns:a16="http://schemas.microsoft.com/office/drawing/2014/main" id="{B83FCB4A-319C-77A6-21C6-1B8658063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1010" name="그래픽 1009" descr="클립보드 단색으로 채워진">
              <a:extLst>
                <a:ext uri="{FF2B5EF4-FFF2-40B4-BE49-F238E27FC236}">
                  <a16:creationId xmlns:a16="http://schemas.microsoft.com/office/drawing/2014/main" id="{F9CD76C9-D5C7-90CE-015C-ABD7467C4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1011" name="그래픽 1010" descr="배지 체크 표시1 단색으로 채워진">
              <a:extLst>
                <a:ext uri="{FF2B5EF4-FFF2-40B4-BE49-F238E27FC236}">
                  <a16:creationId xmlns:a16="http://schemas.microsoft.com/office/drawing/2014/main" id="{4A313E4D-EF06-DE3A-160B-4F532CAEB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1012" name="그래픽 1011" descr="부분적으로 선택 표시된 클립보드 단색으로 채워진">
              <a:extLst>
                <a:ext uri="{FF2B5EF4-FFF2-40B4-BE49-F238E27FC236}">
                  <a16:creationId xmlns:a16="http://schemas.microsoft.com/office/drawing/2014/main" id="{ED3F1BDC-A450-FAC9-8304-BE79961E4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1013" name="그래픽 1012" descr="구름 단색으로 채워진">
              <a:extLst>
                <a:ext uri="{FF2B5EF4-FFF2-40B4-BE49-F238E27FC236}">
                  <a16:creationId xmlns:a16="http://schemas.microsoft.com/office/drawing/2014/main" id="{DCDDC2E3-CC3C-97E5-CF36-2F0B9D76C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1014" name="그래픽 1013" descr="주소록 단색으로 채워진">
              <a:extLst>
                <a:ext uri="{FF2B5EF4-FFF2-40B4-BE49-F238E27FC236}">
                  <a16:creationId xmlns:a16="http://schemas.microsoft.com/office/drawing/2014/main" id="{9736F1FA-46C5-3B44-A9E7-A5BAE4FCD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1015" name="그래픽 1014" descr="토글 단색으로 채워진">
              <a:extLst>
                <a:ext uri="{FF2B5EF4-FFF2-40B4-BE49-F238E27FC236}">
                  <a16:creationId xmlns:a16="http://schemas.microsoft.com/office/drawing/2014/main" id="{4EE42B71-6661-EC24-66FF-212CDB872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1016" name="그래픽 1015" descr="깃펜 단색으로 채워진">
              <a:extLst>
                <a:ext uri="{FF2B5EF4-FFF2-40B4-BE49-F238E27FC236}">
                  <a16:creationId xmlns:a16="http://schemas.microsoft.com/office/drawing/2014/main" id="{CAFE885B-124C-C69D-D0F8-9FA69727E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1017" name="그래픽 1016" descr="봉투 단색으로 채워진">
              <a:extLst>
                <a:ext uri="{FF2B5EF4-FFF2-40B4-BE49-F238E27FC236}">
                  <a16:creationId xmlns:a16="http://schemas.microsoft.com/office/drawing/2014/main" id="{81317A93-21E1-DF1F-5749-5934F9A7F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1018" name="직선 연결선[R] 18">
              <a:extLst>
                <a:ext uri="{FF2B5EF4-FFF2-40B4-BE49-F238E27FC236}">
                  <a16:creationId xmlns:a16="http://schemas.microsoft.com/office/drawing/2014/main" id="{C3BDB5FC-E983-E2A3-A2C9-A12946F36E54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9" name="타원 1018">
              <a:extLst>
                <a:ext uri="{FF2B5EF4-FFF2-40B4-BE49-F238E27FC236}">
                  <a16:creationId xmlns:a16="http://schemas.microsoft.com/office/drawing/2014/main" id="{3B089D05-E43C-89EB-CC6A-A6A7880A9A1B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020" name="그래픽 1019" descr="사용자 단색으로 채워진">
              <a:extLst>
                <a:ext uri="{FF2B5EF4-FFF2-40B4-BE49-F238E27FC236}">
                  <a16:creationId xmlns:a16="http://schemas.microsoft.com/office/drawing/2014/main" id="{600E3AEA-BA42-93BD-599A-CDB7522F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6A56A0-3BEC-9702-47F5-664F175A988B}"/>
              </a:ext>
            </a:extLst>
          </p:cNvPr>
          <p:cNvSpPr txBox="1"/>
          <p:nvPr/>
        </p:nvSpPr>
        <p:spPr>
          <a:xfrm>
            <a:off x="12936087" y="4526818"/>
            <a:ext cx="513950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회의실 예약</a:t>
            </a:r>
            <a:endParaRPr lang="ko-KR" altLang="en-US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811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캘린더</a:t>
            </a:r>
            <a:endParaRPr lang="en-US" altLang="ko-KR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2">
            <a:extLst>
              <a:ext uri="{FF2B5EF4-FFF2-40B4-BE49-F238E27FC236}">
                <a16:creationId xmlns:a16="http://schemas.microsoft.com/office/drawing/2014/main" id="{5C46EF49-5EAF-138F-A246-9F3E57EB3814}"/>
              </a:ext>
            </a:extLst>
          </p:cNvPr>
          <p:cNvSpPr/>
          <p:nvPr/>
        </p:nvSpPr>
        <p:spPr>
          <a:xfrm>
            <a:off x="863942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F6E5089A-1C16-60C3-E46E-6786E328A1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655" t="15292" r="15752" b="14062"/>
          <a:stretch/>
        </p:blipFill>
        <p:spPr>
          <a:xfrm>
            <a:off x="2044126" y="3640878"/>
            <a:ext cx="7728862" cy="5035674"/>
          </a:xfrm>
          <a:prstGeom prst="rect">
            <a:avLst/>
          </a:prstGeom>
        </p:spPr>
      </p:pic>
      <p:sp>
        <p:nvSpPr>
          <p:cNvPr id="6" name="Rectangle 115">
            <a:extLst>
              <a:ext uri="{FF2B5EF4-FFF2-40B4-BE49-F238E27FC236}">
                <a16:creationId xmlns:a16="http://schemas.microsoft.com/office/drawing/2014/main" id="{146EA2CE-48C8-236A-F5F7-B6749C9C50F3}"/>
              </a:ext>
            </a:extLst>
          </p:cNvPr>
          <p:cNvSpPr/>
          <p:nvPr/>
        </p:nvSpPr>
        <p:spPr>
          <a:xfrm>
            <a:off x="2250955" y="7755022"/>
            <a:ext cx="1578428" cy="4572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8">
            <a:extLst>
              <a:ext uri="{FF2B5EF4-FFF2-40B4-BE49-F238E27FC236}">
                <a16:creationId xmlns:a16="http://schemas.microsoft.com/office/drawing/2014/main" id="{66307026-180C-F562-6BFD-8F8B8272D7E0}"/>
              </a:ext>
            </a:extLst>
          </p:cNvPr>
          <p:cNvSpPr/>
          <p:nvPr/>
        </p:nvSpPr>
        <p:spPr>
          <a:xfrm>
            <a:off x="2327155" y="7776793"/>
            <a:ext cx="1034142" cy="1741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EVENT TITLE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79D5988-953A-9CFB-1A1F-3AA127A41B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4909" y="7982261"/>
            <a:ext cx="144236" cy="144236"/>
          </a:xfrm>
          <a:prstGeom prst="rect">
            <a:avLst/>
          </a:prstGeom>
        </p:spPr>
      </p:pic>
      <p:pic>
        <p:nvPicPr>
          <p:cNvPr id="12" name="Picture 122">
            <a:extLst>
              <a:ext uri="{FF2B5EF4-FFF2-40B4-BE49-F238E27FC236}">
                <a16:creationId xmlns:a16="http://schemas.microsoft.com/office/drawing/2014/main" id="{A341E2B2-FFFA-EC7F-6CB2-9B1E9FF42A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2109" y="7982261"/>
            <a:ext cx="144236" cy="1442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250641-81E7-121D-E7D4-E001F8E61356}"/>
              </a:ext>
            </a:extLst>
          </p:cNvPr>
          <p:cNvSpPr txBox="1"/>
          <p:nvPr/>
        </p:nvSpPr>
        <p:spPr>
          <a:xfrm>
            <a:off x="2844227" y="7940079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부서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857215-0AE3-8E2B-BB6E-03A1F7E6BD23}"/>
              </a:ext>
            </a:extLst>
          </p:cNvPr>
          <p:cNvSpPr txBox="1"/>
          <p:nvPr/>
        </p:nvSpPr>
        <p:spPr>
          <a:xfrm>
            <a:off x="2397912" y="7940079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개인</a:t>
            </a:r>
          </a:p>
        </p:txBody>
      </p:sp>
      <p:sp>
        <p:nvSpPr>
          <p:cNvPr id="15" name="Rectangle 128">
            <a:extLst>
              <a:ext uri="{FF2B5EF4-FFF2-40B4-BE49-F238E27FC236}">
                <a16:creationId xmlns:a16="http://schemas.microsoft.com/office/drawing/2014/main" id="{C8F169DD-9B31-7DDF-FF72-786E8DCB9569}"/>
              </a:ext>
            </a:extLst>
          </p:cNvPr>
          <p:cNvSpPr/>
          <p:nvPr/>
        </p:nvSpPr>
        <p:spPr>
          <a:xfrm>
            <a:off x="3459269" y="7863880"/>
            <a:ext cx="413657" cy="2612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err="1">
                <a:ea typeface="맑은 고딕"/>
              </a:rPr>
              <a:t>Add</a:t>
            </a:r>
            <a:endParaRPr lang="ko-KR" altLang="en-US" sz="800"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10681B-D092-D71A-A171-205D3082DCA9}"/>
              </a:ext>
            </a:extLst>
          </p:cNvPr>
          <p:cNvSpPr txBox="1"/>
          <p:nvPr/>
        </p:nvSpPr>
        <p:spPr>
          <a:xfrm>
            <a:off x="3486484" y="4761451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DE364-4F5C-B349-F73E-963747AF994A}"/>
              </a:ext>
            </a:extLst>
          </p:cNvPr>
          <p:cNvSpPr txBox="1"/>
          <p:nvPr/>
        </p:nvSpPr>
        <p:spPr>
          <a:xfrm>
            <a:off x="3486484" y="5088022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7A824D-A974-63E3-4051-D335FBA87EA7}"/>
              </a:ext>
            </a:extLst>
          </p:cNvPr>
          <p:cNvSpPr txBox="1"/>
          <p:nvPr/>
        </p:nvSpPr>
        <p:spPr>
          <a:xfrm>
            <a:off x="3486483" y="5414593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159D5A-1EEC-C71D-B103-40A9D8E0B5FC}"/>
              </a:ext>
            </a:extLst>
          </p:cNvPr>
          <p:cNvSpPr txBox="1"/>
          <p:nvPr/>
        </p:nvSpPr>
        <p:spPr>
          <a:xfrm>
            <a:off x="3486483" y="5708507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EDD3BA-8AA6-BD25-B9CA-5A38931A0CBF}"/>
              </a:ext>
            </a:extLst>
          </p:cNvPr>
          <p:cNvSpPr txBox="1"/>
          <p:nvPr/>
        </p:nvSpPr>
        <p:spPr>
          <a:xfrm>
            <a:off x="3486484" y="6024194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Speech Bubble: Rectangle with Corners Rounded 158">
            <a:extLst>
              <a:ext uri="{FF2B5EF4-FFF2-40B4-BE49-F238E27FC236}">
                <a16:creationId xmlns:a16="http://schemas.microsoft.com/office/drawing/2014/main" id="{4E1C4A3F-0AB2-5E6F-1EE5-F04DC0F102FD}"/>
              </a:ext>
            </a:extLst>
          </p:cNvPr>
          <p:cNvSpPr/>
          <p:nvPr/>
        </p:nvSpPr>
        <p:spPr>
          <a:xfrm>
            <a:off x="7421669" y="5316621"/>
            <a:ext cx="609600" cy="228600"/>
          </a:xfrm>
          <a:prstGeom prst="wedgeRoundRect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ea typeface="맑은 고딕"/>
              </a:rPr>
              <a:t>인사팀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5884A5F-88B9-1628-4118-E30F0F2FD508}"/>
              </a:ext>
            </a:extLst>
          </p:cNvPr>
          <p:cNvGrpSpPr/>
          <p:nvPr/>
        </p:nvGrpSpPr>
        <p:grpSpPr>
          <a:xfrm>
            <a:off x="855524" y="3239977"/>
            <a:ext cx="9248519" cy="5560672"/>
            <a:chOff x="128569" y="1036669"/>
            <a:chExt cx="9248519" cy="556067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5C75C6C-139C-3345-9DE3-FC71AE05A294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14">
              <a:extLst>
                <a:ext uri="{FF2B5EF4-FFF2-40B4-BE49-F238E27FC236}">
                  <a16:creationId xmlns:a16="http://schemas.microsoft.com/office/drawing/2014/main" id="{77E0B20B-4F06-B09C-65ED-3C0820910FC1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그래픽 31" descr="종 단색으로 채워진">
              <a:extLst>
                <a:ext uri="{FF2B5EF4-FFF2-40B4-BE49-F238E27FC236}">
                  <a16:creationId xmlns:a16="http://schemas.microsoft.com/office/drawing/2014/main" id="{7AF95632-EC06-195E-EF52-F15C8B9BD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443BCD-C91D-3359-D89B-CC21A92471DC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4" name="그림 33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FBCA86C3-4031-7660-519B-526AB5D54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35" name="직선 연결선[R] 18">
              <a:extLst>
                <a:ext uri="{FF2B5EF4-FFF2-40B4-BE49-F238E27FC236}">
                  <a16:creationId xmlns:a16="http://schemas.microsoft.com/office/drawing/2014/main" id="{D29675F7-D689-DB0E-A72C-376412F35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모서리가 둥근 직사각형 21">
              <a:extLst>
                <a:ext uri="{FF2B5EF4-FFF2-40B4-BE49-F238E27FC236}">
                  <a16:creationId xmlns:a16="http://schemas.microsoft.com/office/drawing/2014/main" id="{68F07E0C-D8CD-B00E-C6C5-A8F56D764423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모서리가 둥근 직사각형 23">
              <a:extLst>
                <a:ext uri="{FF2B5EF4-FFF2-40B4-BE49-F238E27FC236}">
                  <a16:creationId xmlns:a16="http://schemas.microsoft.com/office/drawing/2014/main" id="{367E456E-AA95-877F-3F56-591B6C2D596A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8" name="직선 연결선[R] 24">
              <a:extLst>
                <a:ext uri="{FF2B5EF4-FFF2-40B4-BE49-F238E27FC236}">
                  <a16:creationId xmlns:a16="http://schemas.microsoft.com/office/drawing/2014/main" id="{23368C35-3B9F-582D-3135-35CBE3198E35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F7F14-F11F-1B52-EF63-FF0DE5CF91E0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D3760F-B877-37C3-6313-41585787422F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41" name="그래픽 40" descr="돋보기 단색으로 채워진">
              <a:extLst>
                <a:ext uri="{FF2B5EF4-FFF2-40B4-BE49-F238E27FC236}">
                  <a16:creationId xmlns:a16="http://schemas.microsoft.com/office/drawing/2014/main" id="{705E767B-F39A-8D0E-FE87-3143D02A7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6AB5698-8D70-3657-EFEF-6213D45E63D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F2E6164-C4CD-2AB7-C76C-15BD3F296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40A988-35BE-A693-0168-E625D6CEC0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A422E3-7CCB-91EE-E02A-C1F6EA10F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CA33678-90E2-A131-5674-24CE5FC897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E4ECBC7-4578-DCA7-A280-5E11D8BB78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FB64D34-7491-1EFF-88B0-8CEC1053F3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B62CF49-35E7-CA7E-4063-CB683F4470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0" name="TextBox 959">
                <a:extLst>
                  <a:ext uri="{FF2B5EF4-FFF2-40B4-BE49-F238E27FC236}">
                    <a16:creationId xmlns:a16="http://schemas.microsoft.com/office/drawing/2014/main" id="{737087CC-753F-E408-EE71-E87C7878FE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1" name="TextBox 960">
                <a:extLst>
                  <a:ext uri="{FF2B5EF4-FFF2-40B4-BE49-F238E27FC236}">
                    <a16:creationId xmlns:a16="http://schemas.microsoft.com/office/drawing/2014/main" id="{A3D507F2-1382-0D0C-DE27-8C2CFFCBCF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2" name="TextBox 961">
                <a:extLst>
                  <a:ext uri="{FF2B5EF4-FFF2-40B4-BE49-F238E27FC236}">
                    <a16:creationId xmlns:a16="http://schemas.microsoft.com/office/drawing/2014/main" id="{76C8678A-F67B-7C1D-46F4-2F04CBD63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3" name="그래픽 42" descr="햄버거 메뉴 아이콘 단색으로 채워진">
              <a:extLst>
                <a:ext uri="{FF2B5EF4-FFF2-40B4-BE49-F238E27FC236}">
                  <a16:creationId xmlns:a16="http://schemas.microsoft.com/office/drawing/2014/main" id="{F13D70FC-7892-DEEA-B2FE-D4C47B74B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44" name="그래픽 43" descr="플립 달력 단색으로 채워진">
              <a:extLst>
                <a:ext uri="{FF2B5EF4-FFF2-40B4-BE49-F238E27FC236}">
                  <a16:creationId xmlns:a16="http://schemas.microsoft.com/office/drawing/2014/main" id="{C643E49B-6149-9AE1-625D-2FCFC304C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45" name="그래픽 44" descr="목록 단색으로 채워진">
              <a:extLst>
                <a:ext uri="{FF2B5EF4-FFF2-40B4-BE49-F238E27FC236}">
                  <a16:creationId xmlns:a16="http://schemas.microsoft.com/office/drawing/2014/main" id="{5E223B5D-7EE7-D4A1-08BB-925C45820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46" name="그래픽 45" descr="클립보드 단색으로 채워진">
              <a:extLst>
                <a:ext uri="{FF2B5EF4-FFF2-40B4-BE49-F238E27FC236}">
                  <a16:creationId xmlns:a16="http://schemas.microsoft.com/office/drawing/2014/main" id="{B2CF6495-B5B1-AB1C-F659-E72E905B5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47" name="그래픽 46" descr="배지 체크 표시1 단색으로 채워진">
              <a:extLst>
                <a:ext uri="{FF2B5EF4-FFF2-40B4-BE49-F238E27FC236}">
                  <a16:creationId xmlns:a16="http://schemas.microsoft.com/office/drawing/2014/main" id="{E463F3DA-376E-567A-E62A-D30BEE1DB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48" name="그래픽 47" descr="부분적으로 선택 표시된 클립보드 단색으로 채워진">
              <a:extLst>
                <a:ext uri="{FF2B5EF4-FFF2-40B4-BE49-F238E27FC236}">
                  <a16:creationId xmlns:a16="http://schemas.microsoft.com/office/drawing/2014/main" id="{07EE6360-9DB5-28A1-8002-19A8E8226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49" name="그래픽 48" descr="구름 단색으로 채워진">
              <a:extLst>
                <a:ext uri="{FF2B5EF4-FFF2-40B4-BE49-F238E27FC236}">
                  <a16:creationId xmlns:a16="http://schemas.microsoft.com/office/drawing/2014/main" id="{EC6EE163-5DAD-CE2A-4BE8-725B4B60D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50" name="그래픽 49" descr="주소록 단색으로 채워진">
              <a:extLst>
                <a:ext uri="{FF2B5EF4-FFF2-40B4-BE49-F238E27FC236}">
                  <a16:creationId xmlns:a16="http://schemas.microsoft.com/office/drawing/2014/main" id="{012E0A85-EC06-237E-C2A6-A67F8A607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51" name="그래픽 50" descr="토글 단색으로 채워진">
              <a:extLst>
                <a:ext uri="{FF2B5EF4-FFF2-40B4-BE49-F238E27FC236}">
                  <a16:creationId xmlns:a16="http://schemas.microsoft.com/office/drawing/2014/main" id="{29481150-E117-2685-0F8C-3779F7CD4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52" name="그래픽 51" descr="깃펜 단색으로 채워진">
              <a:extLst>
                <a:ext uri="{FF2B5EF4-FFF2-40B4-BE49-F238E27FC236}">
                  <a16:creationId xmlns:a16="http://schemas.microsoft.com/office/drawing/2014/main" id="{CC9AC1FA-811D-4942-2B1B-7D73002CD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53" name="그래픽 52" descr="봉투 단색으로 채워진">
              <a:extLst>
                <a:ext uri="{FF2B5EF4-FFF2-40B4-BE49-F238E27FC236}">
                  <a16:creationId xmlns:a16="http://schemas.microsoft.com/office/drawing/2014/main" id="{CC51EAF2-4A55-81C7-4D35-CA9DED0F7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54" name="직선 연결선[R] 18">
              <a:extLst>
                <a:ext uri="{FF2B5EF4-FFF2-40B4-BE49-F238E27FC236}">
                  <a16:creationId xmlns:a16="http://schemas.microsoft.com/office/drawing/2014/main" id="{720FE2DD-85D6-448F-6B8A-C084D74DE53A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3A72240D-98AE-4454-7182-6DBE45524A00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6" name="그래픽 55" descr="사용자 단색으로 채워진">
              <a:extLst>
                <a:ext uri="{FF2B5EF4-FFF2-40B4-BE49-F238E27FC236}">
                  <a16:creationId xmlns:a16="http://schemas.microsoft.com/office/drawing/2014/main" id="{8B220FED-D473-3BBA-0F37-994B89CA3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2765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게시판</a:t>
            </a:r>
            <a:endParaRPr lang="ko-KR" altLang="en-US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C3C4FE-91D4-0296-416B-268D650862BA}"/>
              </a:ext>
            </a:extLst>
          </p:cNvPr>
          <p:cNvSpPr/>
          <p:nvPr/>
        </p:nvSpPr>
        <p:spPr>
          <a:xfrm>
            <a:off x="863942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4" name="모서리가 둥근 직사각형 13">
            <a:extLst>
              <a:ext uri="{FF2B5EF4-FFF2-40B4-BE49-F238E27FC236}">
                <a16:creationId xmlns:a16="http://schemas.microsoft.com/office/drawing/2014/main" id="{1229960B-2FE5-EE77-7F09-1DE6BE7C4764}"/>
              </a:ext>
            </a:extLst>
          </p:cNvPr>
          <p:cNvSpPr/>
          <p:nvPr/>
        </p:nvSpPr>
        <p:spPr>
          <a:xfrm>
            <a:off x="3810530" y="3864255"/>
            <a:ext cx="1488738" cy="488084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6" name="모서리가 둥근 직사각형 15">
            <a:extLst>
              <a:ext uri="{FF2B5EF4-FFF2-40B4-BE49-F238E27FC236}">
                <a16:creationId xmlns:a16="http://schemas.microsoft.com/office/drawing/2014/main" id="{73F365FB-B2F6-A559-59B3-2FE124E9F378}"/>
              </a:ext>
            </a:extLst>
          </p:cNvPr>
          <p:cNvSpPr/>
          <p:nvPr/>
        </p:nvSpPr>
        <p:spPr>
          <a:xfrm>
            <a:off x="2206970" y="3864255"/>
            <a:ext cx="1488738" cy="4880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8" name="모서리가 둥근 직사각형 16">
            <a:extLst>
              <a:ext uri="{FF2B5EF4-FFF2-40B4-BE49-F238E27FC236}">
                <a16:creationId xmlns:a16="http://schemas.microsoft.com/office/drawing/2014/main" id="{A72ADE34-D558-B7FE-B326-993A4EF40EA7}"/>
              </a:ext>
            </a:extLst>
          </p:cNvPr>
          <p:cNvSpPr/>
          <p:nvPr/>
        </p:nvSpPr>
        <p:spPr>
          <a:xfrm>
            <a:off x="5423698" y="3853745"/>
            <a:ext cx="1488738" cy="4880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9244DE-0195-5EF9-AF7E-F99FE82F375B}"/>
              </a:ext>
            </a:extLst>
          </p:cNvPr>
          <p:cNvSpPr txBox="1"/>
          <p:nvPr/>
        </p:nvSpPr>
        <p:spPr>
          <a:xfrm>
            <a:off x="2216652" y="3926859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73281-1C0E-C258-FE08-B77CA3FAD402}"/>
              </a:ext>
            </a:extLst>
          </p:cNvPr>
          <p:cNvSpPr txBox="1"/>
          <p:nvPr/>
        </p:nvSpPr>
        <p:spPr>
          <a:xfrm>
            <a:off x="3863124" y="3917567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자유게시판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22E095-EA25-7280-67DC-4C6C0F76A782}"/>
              </a:ext>
            </a:extLst>
          </p:cNvPr>
          <p:cNvSpPr txBox="1"/>
          <p:nvPr/>
        </p:nvSpPr>
        <p:spPr>
          <a:xfrm>
            <a:off x="5425961" y="3898981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양식함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14" name="그래픽 8" descr="확인 표시 단색으로 채워진">
            <a:extLst>
              <a:ext uri="{FF2B5EF4-FFF2-40B4-BE49-F238E27FC236}">
                <a16:creationId xmlns:a16="http://schemas.microsoft.com/office/drawing/2014/main" id="{0E1D70B9-183D-F43D-D294-C347D50A69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4247" y="7927269"/>
            <a:ext cx="185058" cy="195944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840490A-888B-FEE9-9109-4ACF36397152}"/>
              </a:ext>
            </a:extLst>
          </p:cNvPr>
          <p:cNvSpPr/>
          <p:nvPr/>
        </p:nvSpPr>
        <p:spPr>
          <a:xfrm>
            <a:off x="7047973" y="763547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2</a:t>
            </a:r>
            <a:endParaRPr kumimoji="1" lang="ko-KR" altLang="en-US" sz="2800" b="1"/>
          </a:p>
        </p:txBody>
      </p:sp>
      <p:pic>
        <p:nvPicPr>
          <p:cNvPr id="16" name="그래픽 8" descr="닫기 단색으로 채워진">
            <a:extLst>
              <a:ext uri="{FF2B5EF4-FFF2-40B4-BE49-F238E27FC236}">
                <a16:creationId xmlns:a16="http://schemas.microsoft.com/office/drawing/2014/main" id="{E9E8C601-1932-AA2C-CFF0-570E705F78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57070" y="7968934"/>
            <a:ext cx="185247" cy="172110"/>
          </a:xfrm>
          <a:prstGeom prst="rect">
            <a:avLst/>
          </a:prstGeom>
        </p:spPr>
      </p:pic>
      <p:pic>
        <p:nvPicPr>
          <p:cNvPr id="17" name="그래픽 36" descr="오른쪽으로 굽은 줄 화살표 단색으로 채워진">
            <a:extLst>
              <a:ext uri="{FF2B5EF4-FFF2-40B4-BE49-F238E27FC236}">
                <a16:creationId xmlns:a16="http://schemas.microsoft.com/office/drawing/2014/main" id="{63651BE6-2427-6940-5C87-1E90BE01F9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7762" y="7927266"/>
            <a:ext cx="228601" cy="217716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1065F766-ED27-300F-8DA0-3E0942C21121}"/>
              </a:ext>
            </a:extLst>
          </p:cNvPr>
          <p:cNvSpPr/>
          <p:nvPr/>
        </p:nvSpPr>
        <p:spPr>
          <a:xfrm>
            <a:off x="7975454" y="763838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3</a:t>
            </a:r>
            <a:endParaRPr kumimoji="1" lang="ko-KR" altLang="en-US" sz="28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7B5FE5F-AE78-AF64-90AC-E0EF1B3EFAA2}"/>
              </a:ext>
            </a:extLst>
          </p:cNvPr>
          <p:cNvSpPr/>
          <p:nvPr/>
        </p:nvSpPr>
        <p:spPr>
          <a:xfrm>
            <a:off x="8893133" y="763515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4</a:t>
            </a:r>
            <a:endParaRPr kumimoji="1" lang="ko-KR" altLang="en-US" sz="2800" b="1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F6C7E4-2B26-24C3-23F9-AFA9CFAFF3A2}"/>
              </a:ext>
            </a:extLst>
          </p:cNvPr>
          <p:cNvSpPr/>
          <p:nvPr/>
        </p:nvSpPr>
        <p:spPr>
          <a:xfrm>
            <a:off x="3568565" y="471798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5</a:t>
            </a:r>
            <a:endParaRPr kumimoji="1" lang="ko-KR" altLang="en-US" sz="2800" b="1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27DE450-6398-E651-E7E5-F89CED5BFF53}"/>
              </a:ext>
            </a:extLst>
          </p:cNvPr>
          <p:cNvSpPr/>
          <p:nvPr/>
        </p:nvSpPr>
        <p:spPr>
          <a:xfrm>
            <a:off x="8024040" y="3889547"/>
            <a:ext cx="1878761" cy="2914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돋보기 단색으로 채워진">
            <a:extLst>
              <a:ext uri="{FF2B5EF4-FFF2-40B4-BE49-F238E27FC236}">
                <a16:creationId xmlns:a16="http://schemas.microsoft.com/office/drawing/2014/main" id="{FD1DB29E-A37B-2FA5-B5B5-26895F185FB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78909" y="3886698"/>
            <a:ext cx="283009" cy="3106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6847C0-A5F3-7917-332B-C47E2B1CDCE4}"/>
              </a:ext>
            </a:extLst>
          </p:cNvPr>
          <p:cNvSpPr txBox="1"/>
          <p:nvPr/>
        </p:nvSpPr>
        <p:spPr>
          <a:xfrm>
            <a:off x="8024039" y="3917885"/>
            <a:ext cx="147250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ea typeface="맑은 고딕"/>
              </a:rPr>
              <a:t>제목</a:t>
            </a:r>
            <a:r>
              <a:rPr lang="en-US" altLang="ko-KR" sz="1100" b="1">
                <a:ea typeface="맑은 고딕"/>
              </a:rPr>
              <a:t>/</a:t>
            </a:r>
            <a:r>
              <a:rPr lang="ko-KR" altLang="en-US" sz="1100" b="1">
                <a:ea typeface="맑은 고딕"/>
              </a:rPr>
              <a:t>작성자</a:t>
            </a:r>
            <a:endParaRPr lang="en-US" altLang="ko-KR" sz="1100" b="1">
              <a:ea typeface="맑은 고딕"/>
            </a:endParaRPr>
          </a:p>
        </p:txBody>
      </p:sp>
      <p:graphicFrame>
        <p:nvGraphicFramePr>
          <p:cNvPr id="25" name="표 67">
            <a:extLst>
              <a:ext uri="{FF2B5EF4-FFF2-40B4-BE49-F238E27FC236}">
                <a16:creationId xmlns:a16="http://schemas.microsoft.com/office/drawing/2014/main" id="{ED023423-D2C6-4640-4A8B-D7DD64BA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472125"/>
              </p:ext>
            </p:extLst>
          </p:nvPr>
        </p:nvGraphicFramePr>
        <p:xfrm>
          <a:off x="2152982" y="4252914"/>
          <a:ext cx="7749748" cy="396141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9275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975459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599792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20178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904617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648820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30354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조회수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773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001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오늘도 출근이라니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</a:t>
                      </a: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대리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2022-06-22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002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003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004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005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006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129134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007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649195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008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96143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009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727714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010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50060"/>
                  </a:ext>
                </a:extLst>
              </a:tr>
            </a:tbl>
          </a:graphicData>
        </a:graphic>
      </p:graphicFrame>
      <p:sp>
        <p:nvSpPr>
          <p:cNvPr id="27" name="모서리가 둥근 직사각형 16">
            <a:extLst>
              <a:ext uri="{FF2B5EF4-FFF2-40B4-BE49-F238E27FC236}">
                <a16:creationId xmlns:a16="http://schemas.microsoft.com/office/drawing/2014/main" id="{1ECF1174-3312-1C42-F9FF-1495DCB763D5}"/>
              </a:ext>
            </a:extLst>
          </p:cNvPr>
          <p:cNvSpPr/>
          <p:nvPr/>
        </p:nvSpPr>
        <p:spPr>
          <a:xfrm>
            <a:off x="2150719" y="8283439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FFEDDF-0657-35BE-910A-7DC46DE97DE1}"/>
              </a:ext>
            </a:extLst>
          </p:cNvPr>
          <p:cNvSpPr txBox="1"/>
          <p:nvPr/>
        </p:nvSpPr>
        <p:spPr>
          <a:xfrm>
            <a:off x="2232410" y="8284694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등록</a:t>
            </a:r>
            <a:endParaRPr lang="ko-KR" altLang="en-US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9" name="모서리가 둥근 직사각형 16">
            <a:extLst>
              <a:ext uri="{FF2B5EF4-FFF2-40B4-BE49-F238E27FC236}">
                <a16:creationId xmlns:a16="http://schemas.microsoft.com/office/drawing/2014/main" id="{74985621-1044-303D-B095-0D8608B101A4}"/>
              </a:ext>
            </a:extLst>
          </p:cNvPr>
          <p:cNvSpPr/>
          <p:nvPr/>
        </p:nvSpPr>
        <p:spPr>
          <a:xfrm>
            <a:off x="2925729" y="8287156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1C007A-F66D-C81C-B8E6-7B3DFAE9B55E}"/>
              </a:ext>
            </a:extLst>
          </p:cNvPr>
          <p:cNvSpPr txBox="1"/>
          <p:nvPr/>
        </p:nvSpPr>
        <p:spPr>
          <a:xfrm>
            <a:off x="2998127" y="8297704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수정</a:t>
            </a:r>
          </a:p>
        </p:txBody>
      </p:sp>
      <p:sp>
        <p:nvSpPr>
          <p:cNvPr id="31" name="모서리가 둥근 직사각형 16">
            <a:extLst>
              <a:ext uri="{FF2B5EF4-FFF2-40B4-BE49-F238E27FC236}">
                <a16:creationId xmlns:a16="http://schemas.microsoft.com/office/drawing/2014/main" id="{505D6148-F492-A4BD-A2EC-646F7E253514}"/>
              </a:ext>
            </a:extLst>
          </p:cNvPr>
          <p:cNvSpPr/>
          <p:nvPr/>
        </p:nvSpPr>
        <p:spPr>
          <a:xfrm>
            <a:off x="3749060" y="8283439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3A861A-BD27-DB85-BB0D-1F03D4FD839D}"/>
              </a:ext>
            </a:extLst>
          </p:cNvPr>
          <p:cNvSpPr txBox="1"/>
          <p:nvPr/>
        </p:nvSpPr>
        <p:spPr>
          <a:xfrm>
            <a:off x="3830751" y="8284694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삭제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B7D80060-FE35-4FCD-0E2E-2DE66B86E810}"/>
              </a:ext>
            </a:extLst>
          </p:cNvPr>
          <p:cNvSpPr/>
          <p:nvPr/>
        </p:nvSpPr>
        <p:spPr>
          <a:xfrm>
            <a:off x="5904192" y="8258677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모서리가 둥근 직사각형 16">
            <a:extLst>
              <a:ext uri="{FF2B5EF4-FFF2-40B4-BE49-F238E27FC236}">
                <a16:creationId xmlns:a16="http://schemas.microsoft.com/office/drawing/2014/main" id="{4E9DFC30-DE48-5637-F9FE-3C0C938DC7B2}"/>
              </a:ext>
            </a:extLst>
          </p:cNvPr>
          <p:cNvSpPr/>
          <p:nvPr/>
        </p:nvSpPr>
        <p:spPr>
          <a:xfrm>
            <a:off x="5554789" y="8258677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모서리가 둥근 직사각형 16">
            <a:extLst>
              <a:ext uri="{FF2B5EF4-FFF2-40B4-BE49-F238E27FC236}">
                <a16:creationId xmlns:a16="http://schemas.microsoft.com/office/drawing/2014/main" id="{7AE9A6FA-E311-DE4E-A452-4B2682933504}"/>
              </a:ext>
            </a:extLst>
          </p:cNvPr>
          <p:cNvSpPr/>
          <p:nvPr/>
        </p:nvSpPr>
        <p:spPr>
          <a:xfrm>
            <a:off x="5200779" y="8258677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16">
            <a:extLst>
              <a:ext uri="{FF2B5EF4-FFF2-40B4-BE49-F238E27FC236}">
                <a16:creationId xmlns:a16="http://schemas.microsoft.com/office/drawing/2014/main" id="{45B5BB95-98CD-0A1B-E06E-F55E62FF41E6}"/>
              </a:ext>
            </a:extLst>
          </p:cNvPr>
          <p:cNvSpPr/>
          <p:nvPr/>
        </p:nvSpPr>
        <p:spPr>
          <a:xfrm>
            <a:off x="6257782" y="8258677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모서리가 둥근 직사각형 16">
            <a:extLst>
              <a:ext uri="{FF2B5EF4-FFF2-40B4-BE49-F238E27FC236}">
                <a16:creationId xmlns:a16="http://schemas.microsoft.com/office/drawing/2014/main" id="{BE32041D-74DE-DDD6-49E5-A7E5A9A4E43A}"/>
              </a:ext>
            </a:extLst>
          </p:cNvPr>
          <p:cNvSpPr/>
          <p:nvPr/>
        </p:nvSpPr>
        <p:spPr>
          <a:xfrm>
            <a:off x="6611372" y="8258677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모서리가 둥근 직사각형 16">
            <a:extLst>
              <a:ext uri="{FF2B5EF4-FFF2-40B4-BE49-F238E27FC236}">
                <a16:creationId xmlns:a16="http://schemas.microsoft.com/office/drawing/2014/main" id="{1299A3BF-4EB6-6DC8-179B-801F866BA9D4}"/>
              </a:ext>
            </a:extLst>
          </p:cNvPr>
          <p:cNvSpPr/>
          <p:nvPr/>
        </p:nvSpPr>
        <p:spPr>
          <a:xfrm>
            <a:off x="7015368" y="8258677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모서리가 둥근 직사각형 16">
            <a:extLst>
              <a:ext uri="{FF2B5EF4-FFF2-40B4-BE49-F238E27FC236}">
                <a16:creationId xmlns:a16="http://schemas.microsoft.com/office/drawing/2014/main" id="{C322027D-D857-40C0-2B02-3CEE0395F5B9}"/>
              </a:ext>
            </a:extLst>
          </p:cNvPr>
          <p:cNvSpPr/>
          <p:nvPr/>
        </p:nvSpPr>
        <p:spPr>
          <a:xfrm>
            <a:off x="4876394" y="8258677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41A883-18F4-8434-D72A-CDD707B833AF}"/>
              </a:ext>
            </a:extLst>
          </p:cNvPr>
          <p:cNvSpPr txBox="1"/>
          <p:nvPr/>
        </p:nvSpPr>
        <p:spPr>
          <a:xfrm>
            <a:off x="4872115" y="8187171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&lt;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1F87FA-8B5C-DB7C-D33B-236CF41D2D96}"/>
              </a:ext>
            </a:extLst>
          </p:cNvPr>
          <p:cNvSpPr txBox="1"/>
          <p:nvPr/>
        </p:nvSpPr>
        <p:spPr>
          <a:xfrm>
            <a:off x="5200779" y="8176648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1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88F80C-DAF0-9F56-B1EE-E0C3FAC9A1FC}"/>
              </a:ext>
            </a:extLst>
          </p:cNvPr>
          <p:cNvSpPr txBox="1"/>
          <p:nvPr/>
        </p:nvSpPr>
        <p:spPr>
          <a:xfrm>
            <a:off x="5543785" y="8191040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2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7BBA00-64D1-3918-AE91-A69463826F58}"/>
              </a:ext>
            </a:extLst>
          </p:cNvPr>
          <p:cNvSpPr txBox="1"/>
          <p:nvPr/>
        </p:nvSpPr>
        <p:spPr>
          <a:xfrm>
            <a:off x="5900783" y="8178340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3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28C336-5ADD-2940-ED80-C0607A05D0B3}"/>
              </a:ext>
            </a:extLst>
          </p:cNvPr>
          <p:cNvSpPr txBox="1"/>
          <p:nvPr/>
        </p:nvSpPr>
        <p:spPr>
          <a:xfrm>
            <a:off x="6257781" y="8178340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4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76B55A-E9F8-AE76-306B-2433C24D2D6E}"/>
              </a:ext>
            </a:extLst>
          </p:cNvPr>
          <p:cNvSpPr txBox="1"/>
          <p:nvPr/>
        </p:nvSpPr>
        <p:spPr>
          <a:xfrm>
            <a:off x="6600787" y="8178340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5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8F8BFA-0553-78CA-BBD5-29D372B2AAAD}"/>
              </a:ext>
            </a:extLst>
          </p:cNvPr>
          <p:cNvSpPr txBox="1"/>
          <p:nvPr/>
        </p:nvSpPr>
        <p:spPr>
          <a:xfrm>
            <a:off x="6995277" y="8178340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&gt;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54" name="그룹 89">
            <a:extLst>
              <a:ext uri="{FF2B5EF4-FFF2-40B4-BE49-F238E27FC236}">
                <a16:creationId xmlns:a16="http://schemas.microsoft.com/office/drawing/2014/main" id="{8C943DCF-0F3F-5449-98E0-3C686002F5CE}"/>
              </a:ext>
            </a:extLst>
          </p:cNvPr>
          <p:cNvGrpSpPr/>
          <p:nvPr/>
        </p:nvGrpSpPr>
        <p:grpSpPr>
          <a:xfrm>
            <a:off x="855524" y="3239977"/>
            <a:ext cx="9248519" cy="5560672"/>
            <a:chOff x="128569" y="1036669"/>
            <a:chExt cx="9248519" cy="5560672"/>
          </a:xfrm>
        </p:grpSpPr>
        <p:sp>
          <p:nvSpPr>
            <p:cNvPr id="55" name="직사각형 90">
              <a:extLst>
                <a:ext uri="{FF2B5EF4-FFF2-40B4-BE49-F238E27FC236}">
                  <a16:creationId xmlns:a16="http://schemas.microsoft.com/office/drawing/2014/main" id="{969E59EE-567E-91AB-9C70-44B8121C13A9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6" name="직선 연결선[R] 14">
              <a:extLst>
                <a:ext uri="{FF2B5EF4-FFF2-40B4-BE49-F238E27FC236}">
                  <a16:creationId xmlns:a16="http://schemas.microsoft.com/office/drawing/2014/main" id="{285E49B6-4FBE-3F5E-95E9-A1375A54FE36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그래픽 97" descr="종 단색으로 채워진">
              <a:extLst>
                <a:ext uri="{FF2B5EF4-FFF2-40B4-BE49-F238E27FC236}">
                  <a16:creationId xmlns:a16="http://schemas.microsoft.com/office/drawing/2014/main" id="{D37AFC7B-29A8-27E1-FB77-1231090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58" name="직사각형 100">
              <a:extLst>
                <a:ext uri="{FF2B5EF4-FFF2-40B4-BE49-F238E27FC236}">
                  <a16:creationId xmlns:a16="http://schemas.microsoft.com/office/drawing/2014/main" id="{5BC72683-FC3D-1D77-0181-D2CDE560F77C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9" name="그림 106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7C87C6D8-B50D-7B6A-A517-76F139E18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0" name="직선 연결선[R] 18">
              <a:extLst>
                <a:ext uri="{FF2B5EF4-FFF2-40B4-BE49-F238E27FC236}">
                  <a16:creationId xmlns:a16="http://schemas.microsoft.com/office/drawing/2014/main" id="{25437217-5541-A21C-F792-B45771FE9B0D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모서리가 둥근 직사각형 21">
              <a:extLst>
                <a:ext uri="{FF2B5EF4-FFF2-40B4-BE49-F238E27FC236}">
                  <a16:creationId xmlns:a16="http://schemas.microsoft.com/office/drawing/2014/main" id="{0BE41BD8-01C9-0943-407A-6A47E0512D69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2" name="모서리가 둥근 직사각형 23">
              <a:extLst>
                <a:ext uri="{FF2B5EF4-FFF2-40B4-BE49-F238E27FC236}">
                  <a16:creationId xmlns:a16="http://schemas.microsoft.com/office/drawing/2014/main" id="{E40B45BB-4AE7-268D-EF7B-8CED48E86DF9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3" name="직선 연결선[R] 24">
              <a:extLst>
                <a:ext uri="{FF2B5EF4-FFF2-40B4-BE49-F238E27FC236}">
                  <a16:creationId xmlns:a16="http://schemas.microsoft.com/office/drawing/2014/main" id="{16694C67-94F6-12F2-757B-AC44499F1E51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0" name="TextBox 959">
              <a:extLst>
                <a:ext uri="{FF2B5EF4-FFF2-40B4-BE49-F238E27FC236}">
                  <a16:creationId xmlns:a16="http://schemas.microsoft.com/office/drawing/2014/main" id="{FBDEA702-9B9E-5D36-450A-8C97DE8B7BC8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961" name="TextBox 960">
              <a:extLst>
                <a:ext uri="{FF2B5EF4-FFF2-40B4-BE49-F238E27FC236}">
                  <a16:creationId xmlns:a16="http://schemas.microsoft.com/office/drawing/2014/main" id="{E2E577E6-F05E-0E3E-DB15-9E881376835F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962" name="그래픽 121" descr="돋보기 단색으로 채워진">
              <a:extLst>
                <a:ext uri="{FF2B5EF4-FFF2-40B4-BE49-F238E27FC236}">
                  <a16:creationId xmlns:a16="http://schemas.microsoft.com/office/drawing/2014/main" id="{93D59AB1-EC2B-BF6A-A1E7-4D25E5C9F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963" name="그룹 133">
              <a:extLst>
                <a:ext uri="{FF2B5EF4-FFF2-40B4-BE49-F238E27FC236}">
                  <a16:creationId xmlns:a16="http://schemas.microsoft.com/office/drawing/2014/main" id="{0DD589E1-1A32-0C7C-08A5-0E0F4A8B7C48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978" name="TextBox 977">
                <a:extLst>
                  <a:ext uri="{FF2B5EF4-FFF2-40B4-BE49-F238E27FC236}">
                    <a16:creationId xmlns:a16="http://schemas.microsoft.com/office/drawing/2014/main" id="{1B495762-7A23-C4A2-49AA-47C73B31DA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79" name="TextBox 978">
                <a:extLst>
                  <a:ext uri="{FF2B5EF4-FFF2-40B4-BE49-F238E27FC236}">
                    <a16:creationId xmlns:a16="http://schemas.microsoft.com/office/drawing/2014/main" id="{048D0FD4-227E-CC87-B6A2-56E87369F2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80" name="TextBox 979">
                <a:extLst>
                  <a:ext uri="{FF2B5EF4-FFF2-40B4-BE49-F238E27FC236}">
                    <a16:creationId xmlns:a16="http://schemas.microsoft.com/office/drawing/2014/main" id="{3414B591-3587-93B3-E9DE-525A6AF1F0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1" name="TextBox 980">
                <a:extLst>
                  <a:ext uri="{FF2B5EF4-FFF2-40B4-BE49-F238E27FC236}">
                    <a16:creationId xmlns:a16="http://schemas.microsoft.com/office/drawing/2014/main" id="{B83E77FB-42C1-890C-8D19-14748647FA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2" name="TextBox 981">
                <a:extLst>
                  <a:ext uri="{FF2B5EF4-FFF2-40B4-BE49-F238E27FC236}">
                    <a16:creationId xmlns:a16="http://schemas.microsoft.com/office/drawing/2014/main" id="{AD689D41-9F09-9FE3-EE6D-4893C7498A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3" name="TextBox 982">
                <a:extLst>
                  <a:ext uri="{FF2B5EF4-FFF2-40B4-BE49-F238E27FC236}">
                    <a16:creationId xmlns:a16="http://schemas.microsoft.com/office/drawing/2014/main" id="{F10EED05-7B54-D5C4-F5DA-697A6CF2D9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4" name="TextBox 983">
                <a:extLst>
                  <a:ext uri="{FF2B5EF4-FFF2-40B4-BE49-F238E27FC236}">
                    <a16:creationId xmlns:a16="http://schemas.microsoft.com/office/drawing/2014/main" id="{422B6E69-E41B-87EE-1831-B69316A2F2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5" name="TextBox 984">
                <a:extLst>
                  <a:ext uri="{FF2B5EF4-FFF2-40B4-BE49-F238E27FC236}">
                    <a16:creationId xmlns:a16="http://schemas.microsoft.com/office/drawing/2014/main" id="{21EE04B9-4290-0CAE-6B6B-0A9B7C8893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6" name="TextBox 985">
                <a:extLst>
                  <a:ext uri="{FF2B5EF4-FFF2-40B4-BE49-F238E27FC236}">
                    <a16:creationId xmlns:a16="http://schemas.microsoft.com/office/drawing/2014/main" id="{0CC628F8-6CD6-29E4-B895-37482CFA71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7" name="TextBox 986">
                <a:extLst>
                  <a:ext uri="{FF2B5EF4-FFF2-40B4-BE49-F238E27FC236}">
                    <a16:creationId xmlns:a16="http://schemas.microsoft.com/office/drawing/2014/main" id="{530DA3C6-F445-B35A-F313-280FF9B274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64" name="그래픽 134" descr="햄버거 메뉴 아이콘 단색으로 채워진">
              <a:extLst>
                <a:ext uri="{FF2B5EF4-FFF2-40B4-BE49-F238E27FC236}">
                  <a16:creationId xmlns:a16="http://schemas.microsoft.com/office/drawing/2014/main" id="{2C01F585-852A-6A00-D656-71E149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965" name="그래픽 135" descr="플립 달력 단색으로 채워진">
              <a:extLst>
                <a:ext uri="{FF2B5EF4-FFF2-40B4-BE49-F238E27FC236}">
                  <a16:creationId xmlns:a16="http://schemas.microsoft.com/office/drawing/2014/main" id="{98127C02-9542-5D96-34E2-14667A29C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966" name="그래픽 136" descr="목록 단색으로 채워진">
              <a:extLst>
                <a:ext uri="{FF2B5EF4-FFF2-40B4-BE49-F238E27FC236}">
                  <a16:creationId xmlns:a16="http://schemas.microsoft.com/office/drawing/2014/main" id="{A8E0743C-7D59-E2DF-F48D-85F5A3C2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967" name="그래픽 137" descr="클립보드 단색으로 채워진">
              <a:extLst>
                <a:ext uri="{FF2B5EF4-FFF2-40B4-BE49-F238E27FC236}">
                  <a16:creationId xmlns:a16="http://schemas.microsoft.com/office/drawing/2014/main" id="{B52E1927-08FF-1D80-4E4A-2CD09BF10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968" name="그래픽 140" descr="배지 체크 표시1 단색으로 채워진">
              <a:extLst>
                <a:ext uri="{FF2B5EF4-FFF2-40B4-BE49-F238E27FC236}">
                  <a16:creationId xmlns:a16="http://schemas.microsoft.com/office/drawing/2014/main" id="{386B1092-674F-C497-AB5F-87B85965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969" name="그래픽 141" descr="부분적으로 선택 표시된 클립보드 단색으로 채워진">
              <a:extLst>
                <a:ext uri="{FF2B5EF4-FFF2-40B4-BE49-F238E27FC236}">
                  <a16:creationId xmlns:a16="http://schemas.microsoft.com/office/drawing/2014/main" id="{EB4F79A9-9CAB-D431-2E59-2DC21EF46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970" name="그래픽 142" descr="구름 단색으로 채워진">
              <a:extLst>
                <a:ext uri="{FF2B5EF4-FFF2-40B4-BE49-F238E27FC236}">
                  <a16:creationId xmlns:a16="http://schemas.microsoft.com/office/drawing/2014/main" id="{B1DD0499-672E-ECFE-4634-6509D36FC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971" name="그래픽 143" descr="주소록 단색으로 채워진">
              <a:extLst>
                <a:ext uri="{FF2B5EF4-FFF2-40B4-BE49-F238E27FC236}">
                  <a16:creationId xmlns:a16="http://schemas.microsoft.com/office/drawing/2014/main" id="{64A94BE2-6FFA-CE8F-C601-6802D945A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972" name="그래픽 151" descr="토글 단색으로 채워진">
              <a:extLst>
                <a:ext uri="{FF2B5EF4-FFF2-40B4-BE49-F238E27FC236}">
                  <a16:creationId xmlns:a16="http://schemas.microsoft.com/office/drawing/2014/main" id="{F52A856E-CB21-73FF-5AF0-D78B8494C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973" name="그래픽 153" descr="깃펜 단색으로 채워진">
              <a:extLst>
                <a:ext uri="{FF2B5EF4-FFF2-40B4-BE49-F238E27FC236}">
                  <a16:creationId xmlns:a16="http://schemas.microsoft.com/office/drawing/2014/main" id="{9A51052E-C3B4-6933-CB54-CF1EE75CB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974" name="그래픽 166" descr="봉투 단색으로 채워진">
              <a:extLst>
                <a:ext uri="{FF2B5EF4-FFF2-40B4-BE49-F238E27FC236}">
                  <a16:creationId xmlns:a16="http://schemas.microsoft.com/office/drawing/2014/main" id="{9C21BA01-8141-9326-562A-E649EC8C3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975" name="직선 연결선[R] 18">
              <a:extLst>
                <a:ext uri="{FF2B5EF4-FFF2-40B4-BE49-F238E27FC236}">
                  <a16:creationId xmlns:a16="http://schemas.microsoft.com/office/drawing/2014/main" id="{B832BE82-7EC8-A0DC-C86C-38F834B874A0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6" name="타원 168">
              <a:extLst>
                <a:ext uri="{FF2B5EF4-FFF2-40B4-BE49-F238E27FC236}">
                  <a16:creationId xmlns:a16="http://schemas.microsoft.com/office/drawing/2014/main" id="{05B06510-F77A-D99E-D2D4-DC58AC2290DB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77" name="그래픽 169" descr="사용자 단색으로 채워진">
              <a:extLst>
                <a:ext uri="{FF2B5EF4-FFF2-40B4-BE49-F238E27FC236}">
                  <a16:creationId xmlns:a16="http://schemas.microsoft.com/office/drawing/2014/main" id="{44AC9D40-75DE-670A-4AFE-719DAB79C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1685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77288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마이페이지</a:t>
            </a:r>
            <a:endParaRPr lang="en-US" altLang="ko-KR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6CD02F-9CA0-14F6-895A-D32E59402BC9}"/>
              </a:ext>
            </a:extLst>
          </p:cNvPr>
          <p:cNvSpPr/>
          <p:nvPr/>
        </p:nvSpPr>
        <p:spPr>
          <a:xfrm>
            <a:off x="863942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978BA5-ADC4-149B-D4CE-B3ABE0D9E896}"/>
              </a:ext>
            </a:extLst>
          </p:cNvPr>
          <p:cNvSpPr/>
          <p:nvPr/>
        </p:nvSpPr>
        <p:spPr>
          <a:xfrm>
            <a:off x="4575982" y="8240638"/>
            <a:ext cx="1277510" cy="3882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ysClr val="windowText" lastClr="000000"/>
                </a:solidFill>
                <a:ea typeface="맑은 고딕"/>
              </a:rPr>
              <a:t>취소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3BE86E7-E6EF-F589-AAED-FB50BBB1F488}"/>
              </a:ext>
            </a:extLst>
          </p:cNvPr>
          <p:cNvSpPr/>
          <p:nvPr/>
        </p:nvSpPr>
        <p:spPr>
          <a:xfrm>
            <a:off x="5982465" y="8235158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ea typeface="맑은 고딕"/>
              </a:rPr>
              <a:t>확인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5A932B-437F-BF2E-5C31-F4D1EB689FCD}"/>
              </a:ext>
            </a:extLst>
          </p:cNvPr>
          <p:cNvGrpSpPr/>
          <p:nvPr/>
        </p:nvGrpSpPr>
        <p:grpSpPr>
          <a:xfrm>
            <a:off x="855524" y="3239977"/>
            <a:ext cx="9248519" cy="5560672"/>
            <a:chOff x="128569" y="1036669"/>
            <a:chExt cx="9248519" cy="55606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2ADF353-3BF1-281D-93F2-6ECA1E42F483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cxnSp>
          <p:nvCxnSpPr>
            <p:cNvPr id="14" name="직선 연결선[R] 14">
              <a:extLst>
                <a:ext uri="{FF2B5EF4-FFF2-40B4-BE49-F238E27FC236}">
                  <a16:creationId xmlns:a16="http://schemas.microsoft.com/office/drawing/2014/main" id="{1380C785-BDFE-C0F6-57CB-4E3FEB037A50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래픽 14" descr="종 단색으로 채워진">
              <a:extLst>
                <a:ext uri="{FF2B5EF4-FFF2-40B4-BE49-F238E27FC236}">
                  <a16:creationId xmlns:a16="http://schemas.microsoft.com/office/drawing/2014/main" id="{6991387B-C3A5-9110-870C-1CBA8EA8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81176A9-57BE-B29B-15CD-87B61046E80C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pic>
          <p:nvPicPr>
            <p:cNvPr id="17" name="그림 16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CEEAD9F2-12DC-780D-31C9-5EAA2B9CD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18" name="직선 연결선[R] 18">
              <a:extLst>
                <a:ext uri="{FF2B5EF4-FFF2-40B4-BE49-F238E27FC236}">
                  <a16:creationId xmlns:a16="http://schemas.microsoft.com/office/drawing/2014/main" id="{DD6F7853-9A11-8C90-EC0E-B826E84809F6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모서리가 둥근 직사각형 21">
              <a:extLst>
                <a:ext uri="{FF2B5EF4-FFF2-40B4-BE49-F238E27FC236}">
                  <a16:creationId xmlns:a16="http://schemas.microsoft.com/office/drawing/2014/main" id="{3A944924-6196-A8E9-37FB-DB25927D5A28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20" name="모서리가 둥근 직사각형 23">
              <a:extLst>
                <a:ext uri="{FF2B5EF4-FFF2-40B4-BE49-F238E27FC236}">
                  <a16:creationId xmlns:a16="http://schemas.microsoft.com/office/drawing/2014/main" id="{410D6918-42E4-5BAF-CAB8-757604FB9DFF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cxnSp>
          <p:nvCxnSpPr>
            <p:cNvPr id="21" name="직선 연결선[R] 24">
              <a:extLst>
                <a:ext uri="{FF2B5EF4-FFF2-40B4-BE49-F238E27FC236}">
                  <a16:creationId xmlns:a16="http://schemas.microsoft.com/office/drawing/2014/main" id="{3285EF58-780A-AA94-810F-FD4AB82646DF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4E5F0F-0EB4-B4ED-BFE2-46DC4C447671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840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Search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ADBEB5-AEF1-CE71-9516-1F21A2115733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25" name="그래픽 24" descr="돋보기 단색으로 채워진">
              <a:extLst>
                <a:ext uri="{FF2B5EF4-FFF2-40B4-BE49-F238E27FC236}">
                  <a16:creationId xmlns:a16="http://schemas.microsoft.com/office/drawing/2014/main" id="{1D8A7F5F-6C01-C48C-9CE3-7AE0BBF9B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BB4D819-F078-962A-883C-5ABA4DAC2FE6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946CE3-138F-E259-4B18-4AE392ACD5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1FF2E7-72BF-708B-8CC8-5C355D8598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05E0255-6200-C62F-B771-341C54CE22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9C15957-EC89-75AE-E040-44AF4BB556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5DD6E1E-F47F-CD8C-5996-B4B18CF49E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33A8F7-F0F8-DBEC-2771-39A794FEB1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1C4A06-1FA3-1088-8135-27AB68A39B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30DA69C-3CBC-D96B-572B-111CADC684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B52F44B-2DC1-CC89-8821-2528AABAA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A7A1079-F1C5-27F1-2B55-8B1FE76E1A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7" name="그래픽 26" descr="햄버거 메뉴 아이콘 단색으로 채워진">
              <a:extLst>
                <a:ext uri="{FF2B5EF4-FFF2-40B4-BE49-F238E27FC236}">
                  <a16:creationId xmlns:a16="http://schemas.microsoft.com/office/drawing/2014/main" id="{00373D45-1CF6-86E6-2C3C-601F2E9B0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28" name="그래픽 27" descr="플립 달력 단색으로 채워진">
              <a:extLst>
                <a:ext uri="{FF2B5EF4-FFF2-40B4-BE49-F238E27FC236}">
                  <a16:creationId xmlns:a16="http://schemas.microsoft.com/office/drawing/2014/main" id="{F594FE52-6702-07E2-5917-16AF4FD7D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29" name="그래픽 28" descr="목록 단색으로 채워진">
              <a:extLst>
                <a:ext uri="{FF2B5EF4-FFF2-40B4-BE49-F238E27FC236}">
                  <a16:creationId xmlns:a16="http://schemas.microsoft.com/office/drawing/2014/main" id="{44E78442-39E7-3D26-0C2E-DA7806D11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30" name="그래픽 29" descr="클립보드 단색으로 채워진">
              <a:extLst>
                <a:ext uri="{FF2B5EF4-FFF2-40B4-BE49-F238E27FC236}">
                  <a16:creationId xmlns:a16="http://schemas.microsoft.com/office/drawing/2014/main" id="{82F4EDB2-90EE-091A-DF3C-72B4CAA18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31" name="그래픽 30" descr="배지 체크 표시1 단색으로 채워진">
              <a:extLst>
                <a:ext uri="{FF2B5EF4-FFF2-40B4-BE49-F238E27FC236}">
                  <a16:creationId xmlns:a16="http://schemas.microsoft.com/office/drawing/2014/main" id="{295F74B8-EDF9-0C42-C624-5E5908773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32" name="그래픽 31" descr="부분적으로 선택 표시된 클립보드 단색으로 채워진">
              <a:extLst>
                <a:ext uri="{FF2B5EF4-FFF2-40B4-BE49-F238E27FC236}">
                  <a16:creationId xmlns:a16="http://schemas.microsoft.com/office/drawing/2014/main" id="{72F6CA2B-4B62-12FF-529C-F6EA4F2D8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33" name="그래픽 32" descr="구름 단색으로 채워진">
              <a:extLst>
                <a:ext uri="{FF2B5EF4-FFF2-40B4-BE49-F238E27FC236}">
                  <a16:creationId xmlns:a16="http://schemas.microsoft.com/office/drawing/2014/main" id="{8F1EEB72-3EE8-2B23-9424-5E3D8C852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34" name="그래픽 33" descr="주소록 단색으로 채워진">
              <a:extLst>
                <a:ext uri="{FF2B5EF4-FFF2-40B4-BE49-F238E27FC236}">
                  <a16:creationId xmlns:a16="http://schemas.microsoft.com/office/drawing/2014/main" id="{B0269F61-4590-F3C8-B5DD-15C7480E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35" name="그래픽 34" descr="토글 단색으로 채워진">
              <a:extLst>
                <a:ext uri="{FF2B5EF4-FFF2-40B4-BE49-F238E27FC236}">
                  <a16:creationId xmlns:a16="http://schemas.microsoft.com/office/drawing/2014/main" id="{E2F227FC-EBFE-BA76-6905-D11F4002B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36" name="그래픽 35" descr="깃펜 단색으로 채워진">
              <a:extLst>
                <a:ext uri="{FF2B5EF4-FFF2-40B4-BE49-F238E27FC236}">
                  <a16:creationId xmlns:a16="http://schemas.microsoft.com/office/drawing/2014/main" id="{B76ECFD0-3756-13CD-847B-7627FEFF8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37" name="그래픽 36" descr="봉투 단색으로 채워진">
              <a:extLst>
                <a:ext uri="{FF2B5EF4-FFF2-40B4-BE49-F238E27FC236}">
                  <a16:creationId xmlns:a16="http://schemas.microsoft.com/office/drawing/2014/main" id="{DBBDA4C2-910B-D322-D322-1E86C3E49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38" name="직선 연결선[R] 18">
              <a:extLst>
                <a:ext uri="{FF2B5EF4-FFF2-40B4-BE49-F238E27FC236}">
                  <a16:creationId xmlns:a16="http://schemas.microsoft.com/office/drawing/2014/main" id="{B8E7EA34-248F-BE7C-79D4-7F1E0F6F1D31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CA572203-8C53-709E-945E-BC036D2B2155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pic>
          <p:nvPicPr>
            <p:cNvPr id="40" name="그래픽 39" descr="사용자 단색으로 채워진">
              <a:extLst>
                <a:ext uri="{FF2B5EF4-FFF2-40B4-BE49-F238E27FC236}">
                  <a16:creationId xmlns:a16="http://schemas.microsoft.com/office/drawing/2014/main" id="{714F137B-88EB-2419-F19F-A6DD60FB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pic>
        <p:nvPicPr>
          <p:cNvPr id="52" name="Graphic 98" descr="자물쇠 단색으로 채워진">
            <a:extLst>
              <a:ext uri="{FF2B5EF4-FFF2-40B4-BE49-F238E27FC236}">
                <a16:creationId xmlns:a16="http://schemas.microsoft.com/office/drawing/2014/main" id="{C77B501F-A3CC-851D-461A-BDE10B91518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371439" y="3874133"/>
            <a:ext cx="1100253" cy="1100253"/>
          </a:xfrm>
          <a:prstGeom prst="rect">
            <a:avLst/>
          </a:prstGeom>
        </p:spPr>
      </p:pic>
      <p:sp>
        <p:nvSpPr>
          <p:cNvPr id="53" name="Rectangle 101">
            <a:extLst>
              <a:ext uri="{FF2B5EF4-FFF2-40B4-BE49-F238E27FC236}">
                <a16:creationId xmlns:a16="http://schemas.microsoft.com/office/drawing/2014/main" id="{EBACCB59-8DF5-467D-9670-CC99BA5CAC84}"/>
              </a:ext>
            </a:extLst>
          </p:cNvPr>
          <p:cNvSpPr/>
          <p:nvPr/>
        </p:nvSpPr>
        <p:spPr>
          <a:xfrm>
            <a:off x="2604076" y="5149088"/>
            <a:ext cx="6755781" cy="427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ea typeface="맑은 고딕"/>
              </a:rPr>
              <a:t>비밀번호를 다시 입력해주세요!</a:t>
            </a:r>
          </a:p>
        </p:txBody>
      </p:sp>
      <p:sp>
        <p:nvSpPr>
          <p:cNvPr id="54" name="Rectangle 103">
            <a:extLst>
              <a:ext uri="{FF2B5EF4-FFF2-40B4-BE49-F238E27FC236}">
                <a16:creationId xmlns:a16="http://schemas.microsoft.com/office/drawing/2014/main" id="{0AB1007D-CAF6-1917-F563-AFE4AAD4196E}"/>
              </a:ext>
            </a:extLst>
          </p:cNvPr>
          <p:cNvSpPr/>
          <p:nvPr/>
        </p:nvSpPr>
        <p:spPr>
          <a:xfrm>
            <a:off x="2446100" y="5753112"/>
            <a:ext cx="7183244" cy="427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외부로부터 사원님의 정보를 더 안전하게 보호하기 위한 방법입니다.</a:t>
            </a:r>
          </a:p>
        </p:txBody>
      </p:sp>
      <p:sp>
        <p:nvSpPr>
          <p:cNvPr id="55" name="Rectangle 106">
            <a:extLst>
              <a:ext uri="{FF2B5EF4-FFF2-40B4-BE49-F238E27FC236}">
                <a16:creationId xmlns:a16="http://schemas.microsoft.com/office/drawing/2014/main" id="{B22CA955-443B-E24F-ACF8-E50393E44339}"/>
              </a:ext>
            </a:extLst>
          </p:cNvPr>
          <p:cNvSpPr/>
          <p:nvPr/>
        </p:nvSpPr>
        <p:spPr>
          <a:xfrm>
            <a:off x="2158027" y="6078355"/>
            <a:ext cx="7852316" cy="5110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본인확인을 위해 현재 사용하고 있는 회원님의 비밀번호를 한 번 더 입력해주세요.</a:t>
            </a:r>
          </a:p>
        </p:txBody>
      </p:sp>
      <p:sp>
        <p:nvSpPr>
          <p:cNvPr id="56" name="Rectangle 107">
            <a:extLst>
              <a:ext uri="{FF2B5EF4-FFF2-40B4-BE49-F238E27FC236}">
                <a16:creationId xmlns:a16="http://schemas.microsoft.com/office/drawing/2014/main" id="{693C3275-2507-2D31-057D-F0404E7EC3D0}"/>
              </a:ext>
            </a:extLst>
          </p:cNvPr>
          <p:cNvSpPr/>
          <p:nvPr/>
        </p:nvSpPr>
        <p:spPr>
          <a:xfrm>
            <a:off x="2381052" y="6682380"/>
            <a:ext cx="7313341" cy="10500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7" name="Rectangle 108">
            <a:extLst>
              <a:ext uri="{FF2B5EF4-FFF2-40B4-BE49-F238E27FC236}">
                <a16:creationId xmlns:a16="http://schemas.microsoft.com/office/drawing/2014/main" id="{E7DC08D2-E15C-C833-1B5A-0D663F95F9BC}"/>
              </a:ext>
            </a:extLst>
          </p:cNvPr>
          <p:cNvSpPr/>
          <p:nvPr/>
        </p:nvSpPr>
        <p:spPr>
          <a:xfrm>
            <a:off x="2529735" y="6812479"/>
            <a:ext cx="7034560" cy="761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58" name="Rectangle 113">
            <a:extLst>
              <a:ext uri="{FF2B5EF4-FFF2-40B4-BE49-F238E27FC236}">
                <a16:creationId xmlns:a16="http://schemas.microsoft.com/office/drawing/2014/main" id="{AA05F115-FC6A-FDF7-DD34-F9986E43B672}"/>
              </a:ext>
            </a:extLst>
          </p:cNvPr>
          <p:cNvSpPr/>
          <p:nvPr/>
        </p:nvSpPr>
        <p:spPr>
          <a:xfrm>
            <a:off x="6088831" y="7137723"/>
            <a:ext cx="1226633" cy="2044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비밀번호:</a:t>
            </a:r>
          </a:p>
        </p:txBody>
      </p:sp>
      <p:sp>
        <p:nvSpPr>
          <p:cNvPr id="60" name="Rectangle 115">
            <a:extLst>
              <a:ext uri="{FF2B5EF4-FFF2-40B4-BE49-F238E27FC236}">
                <a16:creationId xmlns:a16="http://schemas.microsoft.com/office/drawing/2014/main" id="{4C57E240-E54D-0E97-D612-B6F4630BAE92}"/>
              </a:ext>
            </a:extLst>
          </p:cNvPr>
          <p:cNvSpPr/>
          <p:nvPr/>
        </p:nvSpPr>
        <p:spPr>
          <a:xfrm>
            <a:off x="4430091" y="7072672"/>
            <a:ext cx="789879" cy="2694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a001</a:t>
            </a:r>
          </a:p>
        </p:txBody>
      </p:sp>
      <p:sp>
        <p:nvSpPr>
          <p:cNvPr id="61" name="Rectangle 111">
            <a:extLst>
              <a:ext uri="{FF2B5EF4-FFF2-40B4-BE49-F238E27FC236}">
                <a16:creationId xmlns:a16="http://schemas.microsoft.com/office/drawing/2014/main" id="{40F451AA-EFAA-FC48-F1A2-3F4FBABE8043}"/>
              </a:ext>
            </a:extLst>
          </p:cNvPr>
          <p:cNvSpPr/>
          <p:nvPr/>
        </p:nvSpPr>
        <p:spPr>
          <a:xfrm>
            <a:off x="3551929" y="7137723"/>
            <a:ext cx="1022194" cy="195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사원번호:</a:t>
            </a:r>
          </a:p>
        </p:txBody>
      </p:sp>
    </p:spTree>
    <p:extLst>
      <p:ext uri="{BB962C8B-B14F-4D97-AF65-F5344CB8AC3E}">
        <p14:creationId xmlns:p14="http://schemas.microsoft.com/office/powerpoint/2010/main" val="1828898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폰트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A3EBC5E6-4B9C-0700-DF8A-C2ACBC8213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99" y="4463388"/>
            <a:ext cx="1980000" cy="1980000"/>
          </a:xfrm>
          <a:prstGeom prst="rect">
            <a:avLst/>
          </a:prstGeom>
        </p:spPr>
      </p:pic>
      <p:pic>
        <p:nvPicPr>
          <p:cNvPr id="23" name="그림 22" descr="그래픽, 창의성이(가) 표시된 사진&#10;&#10;자동 생성된 설명">
            <a:extLst>
              <a:ext uri="{FF2B5EF4-FFF2-40B4-BE49-F238E27FC236}">
                <a16:creationId xmlns:a16="http://schemas.microsoft.com/office/drawing/2014/main" id="{332EA102-A5F1-45F0-7235-E9440F8D22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493" y="2168237"/>
            <a:ext cx="1980000" cy="1980000"/>
          </a:xfrm>
          <a:prstGeom prst="rect">
            <a:avLst/>
          </a:prstGeom>
        </p:spPr>
      </p:pic>
      <p:pic>
        <p:nvPicPr>
          <p:cNvPr id="26" name="그림 25" descr="폰트, 그래픽, 상징, 번호이(가) 표시된 사진&#10;&#10;자동 생성된 설명">
            <a:extLst>
              <a:ext uri="{FF2B5EF4-FFF2-40B4-BE49-F238E27FC236}">
                <a16:creationId xmlns:a16="http://schemas.microsoft.com/office/drawing/2014/main" id="{2337B3C0-1EE3-1597-4EAF-21BE27835B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46" y="2168237"/>
            <a:ext cx="1980000" cy="1980000"/>
          </a:xfrm>
          <a:prstGeom prst="rect">
            <a:avLst/>
          </a:prstGeom>
        </p:spPr>
      </p:pic>
      <p:pic>
        <p:nvPicPr>
          <p:cNvPr id="29" name="그림 28" descr="블랙, 어둠이(가) 표시된 사진&#10;&#10;자동 생성된 설명">
            <a:extLst>
              <a:ext uri="{FF2B5EF4-FFF2-40B4-BE49-F238E27FC236}">
                <a16:creationId xmlns:a16="http://schemas.microsoft.com/office/drawing/2014/main" id="{E462FE80-134D-0551-84C9-1CD80A7FA1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46" y="4503602"/>
            <a:ext cx="1980000" cy="1980000"/>
          </a:xfrm>
          <a:prstGeom prst="rect">
            <a:avLst/>
          </a:prstGeom>
        </p:spPr>
      </p:pic>
      <p:pic>
        <p:nvPicPr>
          <p:cNvPr id="32" name="그림 31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D11E65DF-A350-4827-84B7-B329FD88A0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99" y="6747056"/>
            <a:ext cx="1980000" cy="1980000"/>
          </a:xfrm>
          <a:prstGeom prst="rect">
            <a:avLst/>
          </a:prstGeom>
        </p:spPr>
      </p:pic>
      <p:pic>
        <p:nvPicPr>
          <p:cNvPr id="35" name="그림 34" descr="그래픽, 클립아트, 그래픽 디자인, 창의성이(가) 표시된 사진&#10;&#10;자동 생성된 설명">
            <a:extLst>
              <a:ext uri="{FF2B5EF4-FFF2-40B4-BE49-F238E27FC236}">
                <a16:creationId xmlns:a16="http://schemas.microsoft.com/office/drawing/2014/main" id="{D8F1E332-A801-C3B3-D495-152118AC43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493" y="4463388"/>
            <a:ext cx="1980000" cy="1980000"/>
          </a:xfrm>
          <a:prstGeom prst="rect">
            <a:avLst/>
          </a:prstGeom>
        </p:spPr>
      </p:pic>
      <p:pic>
        <p:nvPicPr>
          <p:cNvPr id="38" name="그림 37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D2B64A1E-8749-5D67-4F02-7FAA8E8A6C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46" y="6747056"/>
            <a:ext cx="1980000" cy="1980000"/>
          </a:xfrm>
          <a:prstGeom prst="rect">
            <a:avLst/>
          </a:prstGeom>
        </p:spPr>
      </p:pic>
      <p:pic>
        <p:nvPicPr>
          <p:cNvPr id="42" name="그림 41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582F6E95-1FE4-9E98-5EC9-866E0E88E7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52" y="6747056"/>
            <a:ext cx="1980000" cy="1980000"/>
          </a:xfrm>
          <a:prstGeom prst="rect">
            <a:avLst/>
          </a:prstGeom>
        </p:spPr>
      </p:pic>
      <p:pic>
        <p:nvPicPr>
          <p:cNvPr id="45" name="그림 44" descr="상징, 일렉트릭 블루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B2332D2E-3114-307C-7532-496062D207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99" y="2150336"/>
            <a:ext cx="1980000" cy="1980000"/>
          </a:xfrm>
          <a:prstGeom prst="rect">
            <a:avLst/>
          </a:prstGeom>
        </p:spPr>
      </p:pic>
      <p:pic>
        <p:nvPicPr>
          <p:cNvPr id="48" name="그림 47" descr="그래픽, 다채로움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4F98CA02-E9F1-BFF0-D947-173C5CCF4C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493" y="6766106"/>
            <a:ext cx="1980000" cy="1980000"/>
          </a:xfrm>
          <a:prstGeom prst="rect">
            <a:avLst/>
          </a:prstGeom>
        </p:spPr>
      </p:pic>
      <p:pic>
        <p:nvPicPr>
          <p:cNvPr id="51" name="그림 50" descr="노랑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FE73031A-EADC-4A9D-E31B-823420D5175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52" y="2059854"/>
            <a:ext cx="1980000" cy="1980000"/>
          </a:xfrm>
          <a:prstGeom prst="rect">
            <a:avLst/>
          </a:prstGeom>
        </p:spPr>
      </p:pic>
      <p:sp>
        <p:nvSpPr>
          <p:cNvPr id="971" name="TextBox 970">
            <a:extLst>
              <a:ext uri="{FF2B5EF4-FFF2-40B4-BE49-F238E27FC236}">
                <a16:creationId xmlns:a16="http://schemas.microsoft.com/office/drawing/2014/main" id="{EB0E7797-552E-EE93-6404-DE6AA73D9799}"/>
              </a:ext>
            </a:extLst>
          </p:cNvPr>
          <p:cNvSpPr txBox="1"/>
          <p:nvPr/>
        </p:nvSpPr>
        <p:spPr>
          <a:xfrm>
            <a:off x="4943254" y="1040769"/>
            <a:ext cx="8484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PART2. </a:t>
            </a:r>
            <a:r>
              <a:rPr lang="ko-KR" altLang="en-US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  <a:endParaRPr lang="en-US" altLang="ko-KR" sz="7200" b="1">
              <a:solidFill>
                <a:srgbClr val="26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74" name="그룹 1002">
            <a:extLst>
              <a:ext uri="{FF2B5EF4-FFF2-40B4-BE49-F238E27FC236}">
                <a16:creationId xmlns:a16="http://schemas.microsoft.com/office/drawing/2014/main" id="{F89F0606-E63C-C505-F2D4-30CC8D83241E}"/>
              </a:ext>
            </a:extLst>
          </p:cNvPr>
          <p:cNvGrpSpPr/>
          <p:nvPr/>
        </p:nvGrpSpPr>
        <p:grpSpPr>
          <a:xfrm>
            <a:off x="18563125" y="2914286"/>
            <a:ext cx="4809524" cy="4285714"/>
            <a:chOff x="13476190" y="2914286"/>
            <a:chExt cx="4809524" cy="4285714"/>
          </a:xfrm>
        </p:grpSpPr>
        <p:pic>
          <p:nvPicPr>
            <p:cNvPr id="975" name="Object 6">
              <a:extLst>
                <a:ext uri="{FF2B5EF4-FFF2-40B4-BE49-F238E27FC236}">
                  <a16:creationId xmlns:a16="http://schemas.microsoft.com/office/drawing/2014/main" id="{64EF239F-DA0A-D998-899C-F2D5EA7A5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76190" y="2914286"/>
              <a:ext cx="4809524" cy="4285714"/>
            </a:xfrm>
            <a:prstGeom prst="rect">
              <a:avLst/>
            </a:prstGeom>
          </p:spPr>
        </p:pic>
      </p:grpSp>
      <p:grpSp>
        <p:nvGrpSpPr>
          <p:cNvPr id="976" name="그룹 1003">
            <a:extLst>
              <a:ext uri="{FF2B5EF4-FFF2-40B4-BE49-F238E27FC236}">
                <a16:creationId xmlns:a16="http://schemas.microsoft.com/office/drawing/2014/main" id="{38C0D87C-3106-43E1-71F0-BEAB86678A2A}"/>
              </a:ext>
            </a:extLst>
          </p:cNvPr>
          <p:cNvGrpSpPr/>
          <p:nvPr/>
        </p:nvGrpSpPr>
        <p:grpSpPr>
          <a:xfrm>
            <a:off x="-5119991" y="2914286"/>
            <a:ext cx="4895238" cy="4285714"/>
            <a:chOff x="0" y="2914286"/>
            <a:chExt cx="4895238" cy="4285714"/>
          </a:xfrm>
        </p:grpSpPr>
        <p:pic>
          <p:nvPicPr>
            <p:cNvPr id="977" name="Object 9">
              <a:extLst>
                <a:ext uri="{FF2B5EF4-FFF2-40B4-BE49-F238E27FC236}">
                  <a16:creationId xmlns:a16="http://schemas.microsoft.com/office/drawing/2014/main" id="{DAEB32A0-3FEF-02A8-C55E-E1158491F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2914286"/>
              <a:ext cx="4895238" cy="4285714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9E0790-B3CC-75D1-A030-05732464B614}"/>
              </a:ext>
            </a:extLst>
          </p:cNvPr>
          <p:cNvSpPr/>
          <p:nvPr/>
        </p:nvSpPr>
        <p:spPr>
          <a:xfrm>
            <a:off x="-35579" y="2705100"/>
            <a:ext cx="761905" cy="5157440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B25E35-D710-EED1-4E01-CD0CDEBD0E9D}"/>
              </a:ext>
            </a:extLst>
          </p:cNvPr>
          <p:cNvSpPr/>
          <p:nvPr/>
        </p:nvSpPr>
        <p:spPr>
          <a:xfrm>
            <a:off x="17612046" y="2705100"/>
            <a:ext cx="761905" cy="5157440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고양이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54294295-CC5A-3610-7FC3-E309AFD7B93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52" y="4381166"/>
            <a:ext cx="1980001" cy="1980001"/>
          </a:xfrm>
          <a:prstGeom prst="rect">
            <a:avLst/>
          </a:prstGeom>
        </p:spPr>
      </p:pic>
      <p:pic>
        <p:nvPicPr>
          <p:cNvPr id="18" name="그림 17" descr="그래픽, 그래픽 디자인, 폰트, 다채로움이(가) 표시된 사진&#10;&#10;자동 생성된 설명">
            <a:extLst>
              <a:ext uri="{FF2B5EF4-FFF2-40B4-BE49-F238E27FC236}">
                <a16:creationId xmlns:a16="http://schemas.microsoft.com/office/drawing/2014/main" id="{708EE5B7-D357-9719-9977-8C8E37370AC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915" y="4505483"/>
            <a:ext cx="1556674" cy="1556674"/>
          </a:xfrm>
          <a:prstGeom prst="rect">
            <a:avLst/>
          </a:prstGeom>
        </p:spPr>
      </p:pic>
      <p:pic>
        <p:nvPicPr>
          <p:cNvPr id="20" name="그림 19" descr="그래픽, 상징, 일렉트릭 블루, 스크린샷이(가) 표시된 사진&#10;&#10;자동 생성된 설명">
            <a:extLst>
              <a:ext uri="{FF2B5EF4-FFF2-40B4-BE49-F238E27FC236}">
                <a16:creationId xmlns:a16="http://schemas.microsoft.com/office/drawing/2014/main" id="{F1CF4DEA-3DFA-6DA0-A538-148EE71784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033" y="2241098"/>
            <a:ext cx="1956439" cy="1956439"/>
          </a:xfrm>
          <a:prstGeom prst="rect">
            <a:avLst/>
          </a:prstGeom>
        </p:spPr>
      </p:pic>
      <p:pic>
        <p:nvPicPr>
          <p:cNvPr id="25" name="그림 24" descr="스크린샷, 폰트, 그래픽, 일렉트릭 블루이(가) 표시된 사진&#10;&#10;자동 생성된 설명">
            <a:extLst>
              <a:ext uri="{FF2B5EF4-FFF2-40B4-BE49-F238E27FC236}">
                <a16:creationId xmlns:a16="http://schemas.microsoft.com/office/drawing/2014/main" id="{9DCBB8BA-5335-DE46-2A33-54EB0101C1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209" y="7084203"/>
            <a:ext cx="1810087" cy="1556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0D65F1-C968-F921-B356-6AB1E5369AF7}"/>
              </a:ext>
            </a:extLst>
          </p:cNvPr>
          <p:cNvSpPr/>
          <p:nvPr/>
        </p:nvSpPr>
        <p:spPr>
          <a:xfrm>
            <a:off x="2090182" y="3778390"/>
            <a:ext cx="7835037" cy="44018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F6E699-F38C-A3BF-E831-146F53150561}"/>
              </a:ext>
            </a:extLst>
          </p:cNvPr>
          <p:cNvSpPr/>
          <p:nvPr/>
        </p:nvSpPr>
        <p:spPr>
          <a:xfrm>
            <a:off x="2230236" y="3891023"/>
            <a:ext cx="7618783" cy="4149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079E0F-CFDE-AA82-4554-947CF80A11F5}"/>
              </a:ext>
            </a:extLst>
          </p:cNvPr>
          <p:cNvSpPr/>
          <p:nvPr/>
        </p:nvSpPr>
        <p:spPr>
          <a:xfrm>
            <a:off x="814588" y="3237023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61A488-9DFE-D565-D2EC-2EB78CD506B6}"/>
              </a:ext>
            </a:extLst>
          </p:cNvPr>
          <p:cNvSpPr/>
          <p:nvPr/>
        </p:nvSpPr>
        <p:spPr>
          <a:xfrm>
            <a:off x="7211534" y="8327266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개인정보수정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80549F-236A-E163-DF2E-D094A6C09E42}"/>
              </a:ext>
            </a:extLst>
          </p:cNvPr>
          <p:cNvGrpSpPr/>
          <p:nvPr/>
        </p:nvGrpSpPr>
        <p:grpSpPr>
          <a:xfrm>
            <a:off x="2352921" y="4346213"/>
            <a:ext cx="1638226" cy="1924987"/>
            <a:chOff x="1554109" y="1828495"/>
            <a:chExt cx="1817563" cy="184587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F66A4A3-4175-2331-98FF-33621CC61C72}"/>
                </a:ext>
              </a:extLst>
            </p:cNvPr>
            <p:cNvSpPr/>
            <p:nvPr/>
          </p:nvSpPr>
          <p:spPr>
            <a:xfrm>
              <a:off x="1614189" y="1830851"/>
              <a:ext cx="1664596" cy="18128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래픽 1" descr="사용자 단색으로 채워진">
              <a:extLst>
                <a:ext uri="{FF2B5EF4-FFF2-40B4-BE49-F238E27FC236}">
                  <a16:creationId xmlns:a16="http://schemas.microsoft.com/office/drawing/2014/main" id="{8D43AB05-8404-555D-0A9A-D611CF64E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54109" y="1828495"/>
              <a:ext cx="1817563" cy="1845874"/>
            </a:xfrm>
            <a:prstGeom prst="rect">
              <a:avLst/>
            </a:prstGeom>
          </p:spPr>
        </p:pic>
      </p:grpSp>
      <p:sp>
        <p:nvSpPr>
          <p:cNvPr id="14" name="사각형: 둥근 모서리 9">
            <a:extLst>
              <a:ext uri="{FF2B5EF4-FFF2-40B4-BE49-F238E27FC236}">
                <a16:creationId xmlns:a16="http://schemas.microsoft.com/office/drawing/2014/main" id="{204AF2B5-55CB-D275-4016-F62A847082BF}"/>
              </a:ext>
            </a:extLst>
          </p:cNvPr>
          <p:cNvSpPr/>
          <p:nvPr/>
        </p:nvSpPr>
        <p:spPr>
          <a:xfrm>
            <a:off x="5752158" y="8323690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>
                <a:ea typeface="맑은 고딕"/>
              </a:rPr>
              <a:t>IP</a:t>
            </a:r>
            <a:r>
              <a:rPr lang="ko-KR" altLang="en-US" sz="1200">
                <a:ea typeface="맑은 고딕"/>
              </a:rPr>
              <a:t>접속기록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A19A05B-4DE8-3019-3454-B379C72F75D1}"/>
              </a:ext>
            </a:extLst>
          </p:cNvPr>
          <p:cNvGrpSpPr/>
          <p:nvPr/>
        </p:nvGrpSpPr>
        <p:grpSpPr>
          <a:xfrm>
            <a:off x="806170" y="3238500"/>
            <a:ext cx="9248519" cy="5560672"/>
            <a:chOff x="128569" y="1036669"/>
            <a:chExt cx="9248519" cy="556067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6AC1061-AD7B-0C83-9152-DFF464B8C0A5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연결선[R] 14">
              <a:extLst>
                <a:ext uri="{FF2B5EF4-FFF2-40B4-BE49-F238E27FC236}">
                  <a16:creationId xmlns:a16="http://schemas.microsoft.com/office/drawing/2014/main" id="{D31A97FA-E1ED-3E83-1955-11F3D1373EBB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그래픽 17" descr="종 단색으로 채워진">
              <a:extLst>
                <a:ext uri="{FF2B5EF4-FFF2-40B4-BE49-F238E27FC236}">
                  <a16:creationId xmlns:a16="http://schemas.microsoft.com/office/drawing/2014/main" id="{DADF5AE4-F3D2-BDD2-5AD1-AB7FFC94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9E0F76C-B6D7-00EF-1241-F6B70B500552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0" name="그림 19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3B86F8BF-2369-193D-0964-55FBDCA7A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21" name="직선 연결선[R] 18">
              <a:extLst>
                <a:ext uri="{FF2B5EF4-FFF2-40B4-BE49-F238E27FC236}">
                  <a16:creationId xmlns:a16="http://schemas.microsoft.com/office/drawing/2014/main" id="{81303648-3377-F989-F171-3F22DA286DEF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1">
              <a:extLst>
                <a:ext uri="{FF2B5EF4-FFF2-40B4-BE49-F238E27FC236}">
                  <a16:creationId xmlns:a16="http://schemas.microsoft.com/office/drawing/2014/main" id="{FDFAA620-75DF-D150-BCC8-ABAF6F472BDE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72B950A4-51BD-DDD1-4B9C-9D4F19CC4C60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F3936E8F-8A5B-3EC9-1A69-01B6B2FD62A8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2C3115-5953-9F10-1923-8C0DF8130061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19648E-EEBB-C92A-4689-CF9953017B27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 단색으로 채워진">
              <a:extLst>
                <a:ext uri="{FF2B5EF4-FFF2-40B4-BE49-F238E27FC236}">
                  <a16:creationId xmlns:a16="http://schemas.microsoft.com/office/drawing/2014/main" id="{6C5AEA1E-F312-239E-D560-67EC30A34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CFBE1C5-CC76-15FE-8FEE-EE003B22D1A6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AED4AB-57AF-CBC5-2CD4-A091047D39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32195E-A847-8F05-BE4E-0ED9C57BDF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E020199-A6BB-6213-CFC9-CEBD9579AA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3D036B-414F-CAA0-CACA-70D4AE58D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5E7243E-2482-B043-D1BC-D77628FAFD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39FDFD4-F121-F86A-5172-5154951A52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6E3CF1-66AF-8428-5A09-CD5B39C864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411CE23-DCF7-2296-765D-B092E4FB59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95216B-77F0-F625-2160-95CB6D1624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DF6640E-C1E5-CE51-1B9F-76F5495482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0" name="그래픽 29" descr="햄버거 메뉴 아이콘 단색으로 채워진">
              <a:extLst>
                <a:ext uri="{FF2B5EF4-FFF2-40B4-BE49-F238E27FC236}">
                  <a16:creationId xmlns:a16="http://schemas.microsoft.com/office/drawing/2014/main" id="{45A10175-7EB4-E373-15FC-113DE1261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31" name="그래픽 30" descr="플립 달력 단색으로 채워진">
              <a:extLst>
                <a:ext uri="{FF2B5EF4-FFF2-40B4-BE49-F238E27FC236}">
                  <a16:creationId xmlns:a16="http://schemas.microsoft.com/office/drawing/2014/main" id="{098DCC08-FCDD-F42C-A14C-54D7079B1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32" name="그래픽 31" descr="목록 단색으로 채워진">
              <a:extLst>
                <a:ext uri="{FF2B5EF4-FFF2-40B4-BE49-F238E27FC236}">
                  <a16:creationId xmlns:a16="http://schemas.microsoft.com/office/drawing/2014/main" id="{6A204A4D-B580-B288-8D89-60E8E36F6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33" name="그래픽 32" descr="클립보드 단색으로 채워진">
              <a:extLst>
                <a:ext uri="{FF2B5EF4-FFF2-40B4-BE49-F238E27FC236}">
                  <a16:creationId xmlns:a16="http://schemas.microsoft.com/office/drawing/2014/main" id="{A512E32F-53BC-9B32-CC80-A9C52DB64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34" name="그래픽 33" descr="배지 체크 표시1 단색으로 채워진">
              <a:extLst>
                <a:ext uri="{FF2B5EF4-FFF2-40B4-BE49-F238E27FC236}">
                  <a16:creationId xmlns:a16="http://schemas.microsoft.com/office/drawing/2014/main" id="{A3A52599-A519-A324-AB6E-9F858340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35" name="그래픽 34" descr="부분적으로 선택 표시된 클립보드 단색으로 채워진">
              <a:extLst>
                <a:ext uri="{FF2B5EF4-FFF2-40B4-BE49-F238E27FC236}">
                  <a16:creationId xmlns:a16="http://schemas.microsoft.com/office/drawing/2014/main" id="{C417E023-2DAA-EB63-49D2-0DB86C88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36" name="그래픽 35" descr="구름 단색으로 채워진">
              <a:extLst>
                <a:ext uri="{FF2B5EF4-FFF2-40B4-BE49-F238E27FC236}">
                  <a16:creationId xmlns:a16="http://schemas.microsoft.com/office/drawing/2014/main" id="{D70FC02A-F66A-8A21-CCBC-F09BB7961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37" name="그래픽 36" descr="주소록 단색으로 채워진">
              <a:extLst>
                <a:ext uri="{FF2B5EF4-FFF2-40B4-BE49-F238E27FC236}">
                  <a16:creationId xmlns:a16="http://schemas.microsoft.com/office/drawing/2014/main" id="{F33B2F65-2E71-33FF-62F4-1A176917B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38" name="그래픽 37" descr="토글 단색으로 채워진">
              <a:extLst>
                <a:ext uri="{FF2B5EF4-FFF2-40B4-BE49-F238E27FC236}">
                  <a16:creationId xmlns:a16="http://schemas.microsoft.com/office/drawing/2014/main" id="{993C5D72-9DEF-FD40-DA2D-8820A6FA1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39" name="그래픽 38" descr="깃펜 단색으로 채워진">
              <a:extLst>
                <a:ext uri="{FF2B5EF4-FFF2-40B4-BE49-F238E27FC236}">
                  <a16:creationId xmlns:a16="http://schemas.microsoft.com/office/drawing/2014/main" id="{81D26D51-73E5-B6DE-C0FD-1289CC3B6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40" name="그래픽 39" descr="봉투 단색으로 채워진">
              <a:extLst>
                <a:ext uri="{FF2B5EF4-FFF2-40B4-BE49-F238E27FC236}">
                  <a16:creationId xmlns:a16="http://schemas.microsoft.com/office/drawing/2014/main" id="{C32BF719-C1AD-2567-B745-CE05DCE28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41" name="직선 연결선[R] 18">
              <a:extLst>
                <a:ext uri="{FF2B5EF4-FFF2-40B4-BE49-F238E27FC236}">
                  <a16:creationId xmlns:a16="http://schemas.microsoft.com/office/drawing/2014/main" id="{8FB99A44-2F58-4B8E-DD2F-295E1A1D7045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308EACE-4569-943F-8927-AE103E17E313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3" name="그래픽 42" descr="사용자 단색으로 채워진">
              <a:extLst>
                <a:ext uri="{FF2B5EF4-FFF2-40B4-BE49-F238E27FC236}">
                  <a16:creationId xmlns:a16="http://schemas.microsoft.com/office/drawing/2014/main" id="{823DBA1E-E823-5A80-6AE9-AD707FC34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C1F3609-DC4F-8EEF-F5BE-C0C23D1C8435}"/>
              </a:ext>
            </a:extLst>
          </p:cNvPr>
          <p:cNvSpPr/>
          <p:nvPr/>
        </p:nvSpPr>
        <p:spPr>
          <a:xfrm>
            <a:off x="4106600" y="4322731"/>
            <a:ext cx="1117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err="1">
                <a:solidFill>
                  <a:schemeClr val="tx1"/>
                </a:solidFill>
                <a:ea typeface="맑은 고딕"/>
              </a:rPr>
              <a:t>김지완</a:t>
            </a:r>
            <a:endParaRPr lang="ko-KR" altLang="en-US" sz="2400" b="1" err="1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0AC5C9-329A-BD2C-C042-1B9E3247D921}"/>
              </a:ext>
            </a:extLst>
          </p:cNvPr>
          <p:cNvSpPr/>
          <p:nvPr/>
        </p:nvSpPr>
        <p:spPr>
          <a:xfrm>
            <a:off x="5186100" y="4475131"/>
            <a:ext cx="635000" cy="241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Dotum"/>
                <a:ea typeface="Dotum"/>
              </a:rPr>
              <a:t>대리</a:t>
            </a:r>
            <a:endParaRPr lang="ko-KR" altLang="en-US" sz="1100" b="1">
              <a:solidFill>
                <a:schemeClr val="tx1"/>
              </a:solidFill>
              <a:latin typeface="PMingLiU"/>
              <a:ea typeface="Batang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32B85E-9E91-782F-B70C-CDECDB529735}"/>
              </a:ext>
            </a:extLst>
          </p:cNvPr>
          <p:cNvSpPr/>
          <p:nvPr/>
        </p:nvSpPr>
        <p:spPr>
          <a:xfrm>
            <a:off x="4096175" y="4865982"/>
            <a:ext cx="1042232" cy="2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사번</a:t>
            </a:r>
            <a:endParaRPr lang="ko-KR" altLang="en-US" sz="1400" b="1" err="1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C943287-B646-F684-C7A9-DFDDFC758702}"/>
              </a:ext>
            </a:extLst>
          </p:cNvPr>
          <p:cNvSpPr/>
          <p:nvPr/>
        </p:nvSpPr>
        <p:spPr>
          <a:xfrm>
            <a:off x="5146697" y="4882776"/>
            <a:ext cx="8128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  <a:latin typeface="Dotum"/>
                <a:ea typeface="Dotum"/>
              </a:rPr>
              <a:t>A001</a:t>
            </a:r>
            <a:endParaRPr lang="ko-KR" altLang="en-US" sz="1100" b="1" err="1">
              <a:solidFill>
                <a:schemeClr val="tx1"/>
              </a:solidFill>
              <a:latin typeface="PMingLiU"/>
              <a:ea typeface="Batang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1B473D9-67D6-C8C8-C335-5A9D42A44662}"/>
              </a:ext>
            </a:extLst>
          </p:cNvPr>
          <p:cNvSpPr/>
          <p:nvPr/>
        </p:nvSpPr>
        <p:spPr>
          <a:xfrm>
            <a:off x="4083474" y="5196181"/>
            <a:ext cx="1042232" cy="2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부서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6AA0D16-9678-FD5A-DE3F-D7E74B4DA2B3}"/>
              </a:ext>
            </a:extLst>
          </p:cNvPr>
          <p:cNvSpPr/>
          <p:nvPr/>
        </p:nvSpPr>
        <p:spPr>
          <a:xfrm>
            <a:off x="5133996" y="5212975"/>
            <a:ext cx="8128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  <a:latin typeface="Dotum"/>
                <a:ea typeface="Dotum"/>
              </a:rPr>
              <a:t>개발팀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35BB568-2C1F-B34F-9877-55FDB5B05D50}"/>
              </a:ext>
            </a:extLst>
          </p:cNvPr>
          <p:cNvSpPr/>
          <p:nvPr/>
        </p:nvSpPr>
        <p:spPr>
          <a:xfrm>
            <a:off x="4096174" y="5526381"/>
            <a:ext cx="1042232" cy="2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직급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B7E0B7C-BC45-8246-8D72-44A492F2643E}"/>
              </a:ext>
            </a:extLst>
          </p:cNvPr>
          <p:cNvSpPr/>
          <p:nvPr/>
        </p:nvSpPr>
        <p:spPr>
          <a:xfrm>
            <a:off x="5146696" y="5543175"/>
            <a:ext cx="8128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  <a:latin typeface="Dotum"/>
                <a:ea typeface="Dotum"/>
              </a:rPr>
              <a:t>대리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2EE511F-B891-84E6-6D24-6B25B86740BC}"/>
              </a:ext>
            </a:extLst>
          </p:cNvPr>
          <p:cNvSpPr/>
          <p:nvPr/>
        </p:nvSpPr>
        <p:spPr>
          <a:xfrm>
            <a:off x="4096174" y="5831181"/>
            <a:ext cx="1042232" cy="2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생년월일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5D6B89D-29A7-8F2C-6696-DE77A0BB5448}"/>
              </a:ext>
            </a:extLst>
          </p:cNvPr>
          <p:cNvSpPr/>
          <p:nvPr/>
        </p:nvSpPr>
        <p:spPr>
          <a:xfrm>
            <a:off x="5133996" y="5847975"/>
            <a:ext cx="12319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  <a:latin typeface="Dotum"/>
                <a:ea typeface="Dotum"/>
              </a:rPr>
              <a:t>1996/06/22</a:t>
            </a:r>
          </a:p>
        </p:txBody>
      </p:sp>
      <p:sp>
        <p:nvSpPr>
          <p:cNvPr id="960" name="직사각형 959">
            <a:extLst>
              <a:ext uri="{FF2B5EF4-FFF2-40B4-BE49-F238E27FC236}">
                <a16:creationId xmlns:a16="http://schemas.microsoft.com/office/drawing/2014/main" id="{F97949FB-EB88-6054-E9AC-4597F5FEE1D5}"/>
              </a:ext>
            </a:extLst>
          </p:cNvPr>
          <p:cNvSpPr/>
          <p:nvPr/>
        </p:nvSpPr>
        <p:spPr>
          <a:xfrm>
            <a:off x="4083473" y="6148680"/>
            <a:ext cx="1042232" cy="2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연락처</a:t>
            </a:r>
          </a:p>
        </p:txBody>
      </p:sp>
      <p:sp>
        <p:nvSpPr>
          <p:cNvPr id="961" name="직사각형 960">
            <a:extLst>
              <a:ext uri="{FF2B5EF4-FFF2-40B4-BE49-F238E27FC236}">
                <a16:creationId xmlns:a16="http://schemas.microsoft.com/office/drawing/2014/main" id="{E1DB5D90-A6F2-B6BF-B7C7-7FEA353CE69F}"/>
              </a:ext>
            </a:extLst>
          </p:cNvPr>
          <p:cNvSpPr/>
          <p:nvPr/>
        </p:nvSpPr>
        <p:spPr>
          <a:xfrm>
            <a:off x="5197495" y="6114674"/>
            <a:ext cx="1397000" cy="31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  <a:latin typeface="Dotum"/>
                <a:ea typeface="Dotum"/>
              </a:rPr>
              <a:t>010-8561-6171</a:t>
            </a:r>
            <a:endParaRPr lang="ko-KR" altLang="en-US" sz="1100" b="1" err="1">
              <a:solidFill>
                <a:schemeClr val="tx1"/>
              </a:solidFill>
              <a:latin typeface="Dotum"/>
              <a:ea typeface="Dotum"/>
            </a:endParaRPr>
          </a:p>
        </p:txBody>
      </p:sp>
      <p:graphicFrame>
        <p:nvGraphicFramePr>
          <p:cNvPr id="962" name="표 85">
            <a:extLst>
              <a:ext uri="{FF2B5EF4-FFF2-40B4-BE49-F238E27FC236}">
                <a16:creationId xmlns:a16="http://schemas.microsoft.com/office/drawing/2014/main" id="{FB5324CC-1FAF-0372-4332-BD7B08B7B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602587"/>
              </p:ext>
            </p:extLst>
          </p:nvPr>
        </p:nvGraphicFramePr>
        <p:xfrm>
          <a:off x="4547927" y="6785190"/>
          <a:ext cx="5031603" cy="772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201">
                  <a:extLst>
                    <a:ext uri="{9D8B030D-6E8A-4147-A177-3AD203B41FA5}">
                      <a16:colId xmlns:a16="http://schemas.microsoft.com/office/drawing/2014/main" val="3984465373"/>
                    </a:ext>
                  </a:extLst>
                </a:gridCol>
                <a:gridCol w="1677201">
                  <a:extLst>
                    <a:ext uri="{9D8B030D-6E8A-4147-A177-3AD203B41FA5}">
                      <a16:colId xmlns:a16="http://schemas.microsoft.com/office/drawing/2014/main" val="463514580"/>
                    </a:ext>
                  </a:extLst>
                </a:gridCol>
                <a:gridCol w="1677201">
                  <a:extLst>
                    <a:ext uri="{9D8B030D-6E8A-4147-A177-3AD203B41FA5}">
                      <a16:colId xmlns:a16="http://schemas.microsoft.com/office/drawing/2014/main" val="3749090550"/>
                    </a:ext>
                  </a:extLst>
                </a:gridCol>
              </a:tblGrid>
              <a:tr h="386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올해 휴가일수</a:t>
                      </a: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사용한 휴가 일수</a:t>
                      </a: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남은 휴가 일수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77229"/>
                  </a:ext>
                </a:extLst>
              </a:tr>
              <a:tr h="386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15일</a:t>
                      </a: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5일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10일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345071"/>
                  </a:ext>
                </a:extLst>
              </a:tr>
            </a:tbl>
          </a:graphicData>
        </a:graphic>
      </p:graphicFrame>
      <p:sp>
        <p:nvSpPr>
          <p:cNvPr id="964" name="직사각형 963">
            <a:extLst>
              <a:ext uri="{FF2B5EF4-FFF2-40B4-BE49-F238E27FC236}">
                <a16:creationId xmlns:a16="http://schemas.microsoft.com/office/drawing/2014/main" id="{539B2609-8583-25D7-BB64-CC7F6CCEFF93}"/>
              </a:ext>
            </a:extLst>
          </p:cNvPr>
          <p:cNvSpPr/>
          <p:nvPr/>
        </p:nvSpPr>
        <p:spPr>
          <a:xfrm>
            <a:off x="6547275" y="4878682"/>
            <a:ext cx="1042232" cy="2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주소</a:t>
            </a:r>
          </a:p>
        </p:txBody>
      </p:sp>
      <p:sp>
        <p:nvSpPr>
          <p:cNvPr id="965" name="직사각형 964">
            <a:extLst>
              <a:ext uri="{FF2B5EF4-FFF2-40B4-BE49-F238E27FC236}">
                <a16:creationId xmlns:a16="http://schemas.microsoft.com/office/drawing/2014/main" id="{39363A57-A2D4-A70E-0B65-E4B709187FFB}"/>
              </a:ext>
            </a:extLst>
          </p:cNvPr>
          <p:cNvSpPr/>
          <p:nvPr/>
        </p:nvSpPr>
        <p:spPr>
          <a:xfrm>
            <a:off x="7597797" y="4870076"/>
            <a:ext cx="2159000" cy="2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  <a:latin typeface="Dotum"/>
                <a:ea typeface="Dotum"/>
              </a:rPr>
              <a:t>대전 광역시 유성구 </a:t>
            </a:r>
            <a:r>
              <a:rPr lang="ko-KR" altLang="en-US" sz="1100" b="1" err="1">
                <a:solidFill>
                  <a:schemeClr val="tx1"/>
                </a:solidFill>
                <a:latin typeface="Dotum"/>
                <a:ea typeface="Dotum"/>
              </a:rPr>
              <a:t>원내동</a:t>
            </a:r>
          </a:p>
        </p:txBody>
      </p:sp>
      <p:sp>
        <p:nvSpPr>
          <p:cNvPr id="966" name="직사각형 965">
            <a:extLst>
              <a:ext uri="{FF2B5EF4-FFF2-40B4-BE49-F238E27FC236}">
                <a16:creationId xmlns:a16="http://schemas.microsoft.com/office/drawing/2014/main" id="{786BC877-3B3B-2DF7-A650-D3CE153449C0}"/>
              </a:ext>
            </a:extLst>
          </p:cNvPr>
          <p:cNvSpPr/>
          <p:nvPr/>
        </p:nvSpPr>
        <p:spPr>
          <a:xfrm>
            <a:off x="6458373" y="5551781"/>
            <a:ext cx="112001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우편번호</a:t>
            </a:r>
          </a:p>
        </p:txBody>
      </p:sp>
      <p:sp>
        <p:nvSpPr>
          <p:cNvPr id="967" name="직사각형 966">
            <a:extLst>
              <a:ext uri="{FF2B5EF4-FFF2-40B4-BE49-F238E27FC236}">
                <a16:creationId xmlns:a16="http://schemas.microsoft.com/office/drawing/2014/main" id="{FE2E8C76-4BAF-11EC-7CB5-C4A8F73DC00E}"/>
              </a:ext>
            </a:extLst>
          </p:cNvPr>
          <p:cNvSpPr/>
          <p:nvPr/>
        </p:nvSpPr>
        <p:spPr>
          <a:xfrm>
            <a:off x="7648596" y="5581275"/>
            <a:ext cx="8128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  <a:latin typeface="Dotum"/>
                <a:ea typeface="Dotum"/>
              </a:rPr>
              <a:t>332015</a:t>
            </a:r>
            <a:endParaRPr lang="ko-KR" altLang="en-US" sz="1100" b="1" err="1">
              <a:solidFill>
                <a:schemeClr val="tx1"/>
              </a:solidFill>
              <a:latin typeface="PMingLiU"/>
              <a:ea typeface="Batang"/>
            </a:endParaRPr>
          </a:p>
        </p:txBody>
      </p:sp>
      <p:sp>
        <p:nvSpPr>
          <p:cNvPr id="968" name="직사각형 967">
            <a:extLst>
              <a:ext uri="{FF2B5EF4-FFF2-40B4-BE49-F238E27FC236}">
                <a16:creationId xmlns:a16="http://schemas.microsoft.com/office/drawing/2014/main" id="{1CCAEC6F-E9BD-9F80-B9BC-0B6A13F2A2A4}"/>
              </a:ext>
            </a:extLst>
          </p:cNvPr>
          <p:cNvSpPr/>
          <p:nvPr/>
        </p:nvSpPr>
        <p:spPr>
          <a:xfrm>
            <a:off x="6483775" y="5246982"/>
            <a:ext cx="1042232" cy="2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상세 주소</a:t>
            </a:r>
          </a:p>
        </p:txBody>
      </p:sp>
      <p:graphicFrame>
        <p:nvGraphicFramePr>
          <p:cNvPr id="969" name="표 87">
            <a:extLst>
              <a:ext uri="{FF2B5EF4-FFF2-40B4-BE49-F238E27FC236}">
                <a16:creationId xmlns:a16="http://schemas.microsoft.com/office/drawing/2014/main" id="{8E37B9BF-D787-E346-A6AC-1821A0ABA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822878"/>
              </p:ext>
            </p:extLst>
          </p:nvPr>
        </p:nvGraphicFramePr>
        <p:xfrm>
          <a:off x="2415253" y="6749675"/>
          <a:ext cx="1602612" cy="815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612">
                  <a:extLst>
                    <a:ext uri="{9D8B030D-6E8A-4147-A177-3AD203B41FA5}">
                      <a16:colId xmlns:a16="http://schemas.microsoft.com/office/drawing/2014/main" val="606556072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입사일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59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2023/01/02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750493"/>
                  </a:ext>
                </a:extLst>
              </a:tr>
            </a:tbl>
          </a:graphicData>
        </a:graphic>
      </p:graphicFrame>
      <p:sp>
        <p:nvSpPr>
          <p:cNvPr id="970" name="직사각형 969">
            <a:extLst>
              <a:ext uri="{FF2B5EF4-FFF2-40B4-BE49-F238E27FC236}">
                <a16:creationId xmlns:a16="http://schemas.microsoft.com/office/drawing/2014/main" id="{24445F78-4B21-23EF-6C52-FB2767FF9BAC}"/>
              </a:ext>
            </a:extLst>
          </p:cNvPr>
          <p:cNvSpPr/>
          <p:nvPr/>
        </p:nvSpPr>
        <p:spPr>
          <a:xfrm>
            <a:off x="7648597" y="5212976"/>
            <a:ext cx="8128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  <a:latin typeface="Dotum"/>
                <a:ea typeface="Dotum"/>
              </a:rPr>
              <a:t>흰색저택</a:t>
            </a:r>
          </a:p>
        </p:txBody>
      </p:sp>
      <p:sp>
        <p:nvSpPr>
          <p:cNvPr id="973" name="사각형: 둥근 모서리 9">
            <a:extLst>
              <a:ext uri="{FF2B5EF4-FFF2-40B4-BE49-F238E27FC236}">
                <a16:creationId xmlns:a16="http://schemas.microsoft.com/office/drawing/2014/main" id="{FD4E26A1-3F4B-3D10-EBB4-2A08A5E78DC8}"/>
              </a:ext>
            </a:extLst>
          </p:cNvPr>
          <p:cNvSpPr/>
          <p:nvPr/>
        </p:nvSpPr>
        <p:spPr>
          <a:xfrm>
            <a:off x="8584258" y="8323689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 err="1">
                <a:ea typeface="맑은 고딕"/>
              </a:rPr>
              <a:t>비밀번호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변경</a:t>
            </a:r>
          </a:p>
        </p:txBody>
      </p:sp>
      <p:sp>
        <p:nvSpPr>
          <p:cNvPr id="975" name="TextBox 974">
            <a:extLst>
              <a:ext uri="{FF2B5EF4-FFF2-40B4-BE49-F238E27FC236}">
                <a16:creationId xmlns:a16="http://schemas.microsoft.com/office/drawing/2014/main" id="{224E6B49-328F-0389-EFE8-2B1EDC52E4A9}"/>
              </a:ext>
            </a:extLst>
          </p:cNvPr>
          <p:cNvSpPr txBox="1"/>
          <p:nvPr/>
        </p:nvSpPr>
        <p:spPr>
          <a:xfrm>
            <a:off x="12936087" y="4526818"/>
            <a:ext cx="477288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마이페이지</a:t>
            </a:r>
            <a:endParaRPr lang="en-US" altLang="ko-KR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553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 err="1">
                <a:solidFill>
                  <a:schemeClr val="bg1"/>
                </a:solidFill>
                <a:latin typeface="맑은 고딕"/>
                <a:ea typeface="맑은 고딕"/>
              </a:rPr>
              <a:t>ToDo</a:t>
            </a:r>
            <a:endParaRPr lang="en-US" altLang="ko-KR" sz="7200" b="1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89D093-140F-015F-9656-98B59A3E277F}"/>
              </a:ext>
            </a:extLst>
          </p:cNvPr>
          <p:cNvSpPr/>
          <p:nvPr/>
        </p:nvSpPr>
        <p:spPr>
          <a:xfrm>
            <a:off x="863942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76955CB-4E57-E068-AC6B-D53737CCD342}"/>
              </a:ext>
            </a:extLst>
          </p:cNvPr>
          <p:cNvSpPr/>
          <p:nvPr/>
        </p:nvSpPr>
        <p:spPr>
          <a:xfrm>
            <a:off x="2920370" y="4310058"/>
            <a:ext cx="1867881" cy="388257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 err="1">
                <a:ea typeface="맑은 고딕"/>
              </a:rPr>
              <a:t>ToDo</a:t>
            </a:r>
            <a:endParaRPr lang="ko-KR" altLang="en-US" sz="1200">
              <a:ea typeface="맑은 고딕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5CE642D-6251-9A72-CE28-B90A314B8B87}"/>
              </a:ext>
            </a:extLst>
          </p:cNvPr>
          <p:cNvSpPr/>
          <p:nvPr/>
        </p:nvSpPr>
        <p:spPr>
          <a:xfrm>
            <a:off x="5182781" y="4307476"/>
            <a:ext cx="1867881" cy="388257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>
                <a:ea typeface="맑은 고딕"/>
              </a:rPr>
              <a:t>In Progress</a:t>
            </a:r>
            <a:endParaRPr lang="ko-KR" altLang="en-US" sz="1200">
              <a:ea typeface="맑은 고딕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E785876-B8A4-9714-5A66-A87B045D1175}"/>
              </a:ext>
            </a:extLst>
          </p:cNvPr>
          <p:cNvSpPr/>
          <p:nvPr/>
        </p:nvSpPr>
        <p:spPr>
          <a:xfrm>
            <a:off x="7442943" y="4295060"/>
            <a:ext cx="1867881" cy="388257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>
                <a:ea typeface="맑은 고딕"/>
              </a:rPr>
              <a:t>Done</a:t>
            </a:r>
            <a:endParaRPr lang="ko-KR" altLang="en-US" sz="1200">
              <a:ea typeface="맑은 고딕"/>
            </a:endParaRPr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5E02C147-5E1D-4679-0D0B-89CE984215E9}"/>
              </a:ext>
            </a:extLst>
          </p:cNvPr>
          <p:cNvSpPr/>
          <p:nvPr/>
        </p:nvSpPr>
        <p:spPr>
          <a:xfrm>
            <a:off x="3617151" y="6178494"/>
            <a:ext cx="381389" cy="378860"/>
          </a:xfrm>
          <a:prstGeom prst="math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더하기 기호 11">
            <a:extLst>
              <a:ext uri="{FF2B5EF4-FFF2-40B4-BE49-F238E27FC236}">
                <a16:creationId xmlns:a16="http://schemas.microsoft.com/office/drawing/2014/main" id="{5559BDF1-DE0F-9C22-88B8-A6E30F2579B1}"/>
              </a:ext>
            </a:extLst>
          </p:cNvPr>
          <p:cNvSpPr/>
          <p:nvPr/>
        </p:nvSpPr>
        <p:spPr>
          <a:xfrm>
            <a:off x="5920578" y="5619742"/>
            <a:ext cx="381389" cy="378860"/>
          </a:xfrm>
          <a:prstGeom prst="math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54BEE573-E3A1-DE1E-42BA-2BC10DF4151E}"/>
              </a:ext>
            </a:extLst>
          </p:cNvPr>
          <p:cNvSpPr/>
          <p:nvPr/>
        </p:nvSpPr>
        <p:spPr>
          <a:xfrm>
            <a:off x="8186188" y="5328547"/>
            <a:ext cx="381389" cy="378860"/>
          </a:xfrm>
          <a:prstGeom prst="math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CD50FC2-A712-6652-3CAA-533AC6CD1525}"/>
              </a:ext>
            </a:extLst>
          </p:cNvPr>
          <p:cNvSpPr/>
          <p:nvPr/>
        </p:nvSpPr>
        <p:spPr>
          <a:xfrm>
            <a:off x="5177644" y="4858150"/>
            <a:ext cx="1867881" cy="730831"/>
          </a:xfrm>
          <a:prstGeom prst="roundRect">
            <a:avLst>
              <a:gd name="adj" fmla="val 164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200">
              <a:solidFill>
                <a:sysClr val="windowText" lastClr="000000"/>
              </a:solidFill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BB9C15-4114-05E8-CE1C-D00A3C074BF4}"/>
              </a:ext>
            </a:extLst>
          </p:cNvPr>
          <p:cNvSpPr txBox="1"/>
          <p:nvPr/>
        </p:nvSpPr>
        <p:spPr>
          <a:xfrm>
            <a:off x="5219097" y="4907473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화면정의서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1122FD5-6AF7-2E2B-2EE4-2C672F3A4597}"/>
              </a:ext>
            </a:extLst>
          </p:cNvPr>
          <p:cNvGrpSpPr/>
          <p:nvPr/>
        </p:nvGrpSpPr>
        <p:grpSpPr>
          <a:xfrm>
            <a:off x="855524" y="3239977"/>
            <a:ext cx="9248519" cy="5560672"/>
            <a:chOff x="128569" y="1036669"/>
            <a:chExt cx="9248519" cy="556067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0796E5A-ADAD-57B5-D0E4-F4C7607638D4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9" name="직선 연결선[R] 14">
              <a:extLst>
                <a:ext uri="{FF2B5EF4-FFF2-40B4-BE49-F238E27FC236}">
                  <a16:creationId xmlns:a16="http://schemas.microsoft.com/office/drawing/2014/main" id="{17CAB438-396C-F9C0-8DC9-43BC7A28B37E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래픽 19" descr="종 단색으로 채워진">
              <a:extLst>
                <a:ext uri="{FF2B5EF4-FFF2-40B4-BE49-F238E27FC236}">
                  <a16:creationId xmlns:a16="http://schemas.microsoft.com/office/drawing/2014/main" id="{8855265E-FD97-EB04-C040-5F8E632CE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8C93110-715D-56DE-DD81-E733CFCB0B12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3" name="그림 22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B7361E02-83F1-65C4-8FF2-95E6DB685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24" name="직선 연결선[R] 18">
              <a:extLst>
                <a:ext uri="{FF2B5EF4-FFF2-40B4-BE49-F238E27FC236}">
                  <a16:creationId xmlns:a16="http://schemas.microsoft.com/office/drawing/2014/main" id="{A02D3CD5-74E9-F2AA-2C35-EEF934EBF677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모서리가 둥근 직사각형 21">
              <a:extLst>
                <a:ext uri="{FF2B5EF4-FFF2-40B4-BE49-F238E27FC236}">
                  <a16:creationId xmlns:a16="http://schemas.microsoft.com/office/drawing/2014/main" id="{73E965A0-5D6B-301A-C0C9-6EED419A4011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모서리가 둥근 직사각형 23">
              <a:extLst>
                <a:ext uri="{FF2B5EF4-FFF2-40B4-BE49-F238E27FC236}">
                  <a16:creationId xmlns:a16="http://schemas.microsoft.com/office/drawing/2014/main" id="{692711F3-A821-6220-C259-9228C68CF9D5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7" name="직선 연결선[R] 24">
              <a:extLst>
                <a:ext uri="{FF2B5EF4-FFF2-40B4-BE49-F238E27FC236}">
                  <a16:creationId xmlns:a16="http://schemas.microsoft.com/office/drawing/2014/main" id="{14B90D8C-3222-1A1E-EE14-560672403826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1BE294-3156-E97F-2ACD-040CB09CF174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B11847C-A185-2DC3-1E50-530320A304B8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B5DD9695-80A0-296F-5081-20A3FEB85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1381E0-A7C7-8C6C-FD8B-82EC1805E83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3D34862-EC8C-582F-7E2E-E24E66A7E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4403F62-0000-2970-7A21-78F475616C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9DCE62D-B61D-B414-CE78-E9EB33AD47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8A55A29-B9AD-B273-D7AD-1AB497841D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D1BA8D-E68C-A73B-DCA1-C74112A71F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AF2075F-2773-EFAD-A25C-2F1859880A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26E5F77-21FA-3CEB-C385-52BD218623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3E7860-E186-6725-A43D-561DCC3E7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BC59C2C-3A52-4E48-A1C8-C48F6FB9A7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AC1338C-DB4C-AE38-5359-786EF91A67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2" name="그래픽 31" descr="햄버거 메뉴 아이콘 단색으로 채워진">
              <a:extLst>
                <a:ext uri="{FF2B5EF4-FFF2-40B4-BE49-F238E27FC236}">
                  <a16:creationId xmlns:a16="http://schemas.microsoft.com/office/drawing/2014/main" id="{B4E8987A-19A1-2007-F320-66315ED8B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33" name="그래픽 32" descr="플립 달력 단색으로 채워진">
              <a:extLst>
                <a:ext uri="{FF2B5EF4-FFF2-40B4-BE49-F238E27FC236}">
                  <a16:creationId xmlns:a16="http://schemas.microsoft.com/office/drawing/2014/main" id="{5D8906ED-EEDC-3ED9-05C3-CE3C196B0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34" name="그래픽 33" descr="목록 단색으로 채워진">
              <a:extLst>
                <a:ext uri="{FF2B5EF4-FFF2-40B4-BE49-F238E27FC236}">
                  <a16:creationId xmlns:a16="http://schemas.microsoft.com/office/drawing/2014/main" id="{5ED17DF7-69F2-477E-99BB-E3346686B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35" name="그래픽 34" descr="클립보드 단색으로 채워진">
              <a:extLst>
                <a:ext uri="{FF2B5EF4-FFF2-40B4-BE49-F238E27FC236}">
                  <a16:creationId xmlns:a16="http://schemas.microsoft.com/office/drawing/2014/main" id="{14FCF804-60F9-DB90-E863-8821B9A78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36" name="그래픽 35" descr="배지 체크 표시1 단색으로 채워진">
              <a:extLst>
                <a:ext uri="{FF2B5EF4-FFF2-40B4-BE49-F238E27FC236}">
                  <a16:creationId xmlns:a16="http://schemas.microsoft.com/office/drawing/2014/main" id="{6126BD76-AB67-0492-4915-94C157039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37" name="그래픽 36" descr="부분적으로 선택 표시된 클립보드 단색으로 채워진">
              <a:extLst>
                <a:ext uri="{FF2B5EF4-FFF2-40B4-BE49-F238E27FC236}">
                  <a16:creationId xmlns:a16="http://schemas.microsoft.com/office/drawing/2014/main" id="{142655A5-2C04-B146-EDA7-35961DF45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38" name="그래픽 37" descr="구름 단색으로 채워진">
              <a:extLst>
                <a:ext uri="{FF2B5EF4-FFF2-40B4-BE49-F238E27FC236}">
                  <a16:creationId xmlns:a16="http://schemas.microsoft.com/office/drawing/2014/main" id="{3F0DB711-3E53-CEB4-6471-E276759EF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39" name="그래픽 38" descr="주소록 단색으로 채워진">
              <a:extLst>
                <a:ext uri="{FF2B5EF4-FFF2-40B4-BE49-F238E27FC236}">
                  <a16:creationId xmlns:a16="http://schemas.microsoft.com/office/drawing/2014/main" id="{6A80DDB0-E5B0-0F54-8673-F382CF921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40" name="그래픽 39" descr="토글 단색으로 채워진">
              <a:extLst>
                <a:ext uri="{FF2B5EF4-FFF2-40B4-BE49-F238E27FC236}">
                  <a16:creationId xmlns:a16="http://schemas.microsoft.com/office/drawing/2014/main" id="{B696471E-DF04-EDDD-338E-01A8A0DD3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41" name="그래픽 40" descr="깃펜 단색으로 채워진">
              <a:extLst>
                <a:ext uri="{FF2B5EF4-FFF2-40B4-BE49-F238E27FC236}">
                  <a16:creationId xmlns:a16="http://schemas.microsoft.com/office/drawing/2014/main" id="{67B5BCAB-956D-5571-1E5A-E79038FE5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42" name="그래픽 41" descr="봉투 단색으로 채워진">
              <a:extLst>
                <a:ext uri="{FF2B5EF4-FFF2-40B4-BE49-F238E27FC236}">
                  <a16:creationId xmlns:a16="http://schemas.microsoft.com/office/drawing/2014/main" id="{4B6EC551-76DF-4F1E-8FA4-590C5DE5C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43" name="직선 연결선[R] 18">
              <a:extLst>
                <a:ext uri="{FF2B5EF4-FFF2-40B4-BE49-F238E27FC236}">
                  <a16:creationId xmlns:a16="http://schemas.microsoft.com/office/drawing/2014/main" id="{3DDEE082-152E-983F-440F-26EE813E5232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21DB044-0FDD-12C1-BD8B-42C10D090076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5" name="그래픽 44" descr="사용자 단색으로 채워진">
              <a:extLst>
                <a:ext uri="{FF2B5EF4-FFF2-40B4-BE49-F238E27FC236}">
                  <a16:creationId xmlns:a16="http://schemas.microsoft.com/office/drawing/2014/main" id="{ED41CE5B-C300-8B8E-04EA-3B216E64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09A8D01-1D24-A8CE-AC45-FB40AB545528}"/>
              </a:ext>
            </a:extLst>
          </p:cNvPr>
          <p:cNvGrpSpPr/>
          <p:nvPr/>
        </p:nvGrpSpPr>
        <p:grpSpPr>
          <a:xfrm>
            <a:off x="2892491" y="5778125"/>
            <a:ext cx="1895759" cy="343141"/>
            <a:chOff x="2165536" y="3574817"/>
            <a:chExt cx="1895759" cy="343141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3D508D95-94EA-41B5-6CB1-0CA04FFFD347}"/>
                </a:ext>
              </a:extLst>
            </p:cNvPr>
            <p:cNvSpPr/>
            <p:nvPr/>
          </p:nvSpPr>
          <p:spPr>
            <a:xfrm>
              <a:off x="2165536" y="3574817"/>
              <a:ext cx="1895759" cy="343141"/>
            </a:xfrm>
            <a:prstGeom prst="roundRect">
              <a:avLst>
                <a:gd name="adj" fmla="val 1648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sz="1200">
                <a:solidFill>
                  <a:sysClr val="windowText" lastClr="000000"/>
                </a:solidFill>
                <a:ea typeface="맑은 고딕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12EFBB8-257E-B259-BFDC-792B322D8671}"/>
                </a:ext>
              </a:extLst>
            </p:cNvPr>
            <p:cNvSpPr txBox="1"/>
            <p:nvPr/>
          </p:nvSpPr>
          <p:spPr>
            <a:xfrm>
              <a:off x="2245241" y="3617128"/>
              <a:ext cx="1316386" cy="23079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200">
                  <a:ea typeface="맑은 고딕"/>
                </a:rPr>
                <a:t>보고서 작성하기</a:t>
              </a:r>
            </a:p>
          </p:txBody>
        </p:sp>
        <p:pic>
          <p:nvPicPr>
            <p:cNvPr id="59" name="그래픽 67" descr="닫기 단색으로 채워진">
              <a:extLst>
                <a:ext uri="{FF2B5EF4-FFF2-40B4-BE49-F238E27FC236}">
                  <a16:creationId xmlns:a16="http://schemas.microsoft.com/office/drawing/2014/main" id="{836C5776-AE04-970E-4255-66575C4D9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3808141" y="3631581"/>
              <a:ext cx="208157" cy="236035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1A073B8-B1FD-AE55-67B9-E2C040CCCFA0}"/>
              </a:ext>
            </a:extLst>
          </p:cNvPr>
          <p:cNvGrpSpPr/>
          <p:nvPr/>
        </p:nvGrpSpPr>
        <p:grpSpPr>
          <a:xfrm>
            <a:off x="2892491" y="4858150"/>
            <a:ext cx="1895759" cy="835652"/>
            <a:chOff x="2165536" y="2654842"/>
            <a:chExt cx="1895759" cy="835652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2286FCF-10FA-AE1C-534A-97B2ED034983}"/>
                </a:ext>
              </a:extLst>
            </p:cNvPr>
            <p:cNvGrpSpPr/>
            <p:nvPr/>
          </p:nvGrpSpPr>
          <p:grpSpPr>
            <a:xfrm>
              <a:off x="2165536" y="2654842"/>
              <a:ext cx="1895759" cy="835652"/>
              <a:chOff x="2165536" y="2654842"/>
              <a:chExt cx="1895759" cy="835652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2382B164-B6DC-8CBC-2C85-BC56060E29D1}"/>
                  </a:ext>
                </a:extLst>
              </p:cNvPr>
              <p:cNvSpPr/>
              <p:nvPr/>
            </p:nvSpPr>
            <p:spPr>
              <a:xfrm>
                <a:off x="2165536" y="2654842"/>
                <a:ext cx="1895759" cy="835652"/>
              </a:xfrm>
              <a:prstGeom prst="roundRect">
                <a:avLst>
                  <a:gd name="adj" fmla="val 1648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sz="1200">
                  <a:solidFill>
                    <a:sysClr val="windowText" lastClr="000000"/>
                  </a:solidFill>
                  <a:ea typeface="맑은 고딕"/>
                </a:endParaRPr>
              </a:p>
            </p:txBody>
          </p:sp>
          <p:sp>
            <p:nvSpPr>
              <p:cNvPr id="960" name="TextBox 959">
                <a:extLst>
                  <a:ext uri="{FF2B5EF4-FFF2-40B4-BE49-F238E27FC236}">
                    <a16:creationId xmlns:a16="http://schemas.microsoft.com/office/drawing/2014/main" id="{1DF80994-32D6-660C-D628-1958A46DF60F}"/>
                  </a:ext>
                </a:extLst>
              </p:cNvPr>
              <p:cNvSpPr txBox="1"/>
              <p:nvPr/>
            </p:nvSpPr>
            <p:spPr>
              <a:xfrm>
                <a:off x="2245241" y="2705623"/>
                <a:ext cx="1316386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1200">
                    <a:ea typeface="맑은 고딕"/>
                  </a:rPr>
                  <a:t>산출물 작성하기</a:t>
                </a:r>
              </a:p>
            </p:txBody>
          </p:sp>
          <p:sp>
            <p:nvSpPr>
              <p:cNvPr id="961" name="TextBox 960">
                <a:extLst>
                  <a:ext uri="{FF2B5EF4-FFF2-40B4-BE49-F238E27FC236}">
                    <a16:creationId xmlns:a16="http://schemas.microsoft.com/office/drawing/2014/main" id="{C56A98A1-5AF5-C41A-1DCC-968AF48841C7}"/>
                  </a:ext>
                </a:extLst>
              </p:cNvPr>
              <p:cNvSpPr txBox="1"/>
              <p:nvPr/>
            </p:nvSpPr>
            <p:spPr>
              <a:xfrm>
                <a:off x="2261839" y="3023839"/>
                <a:ext cx="1748883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sz="1000">
                    <a:ea typeface="맑은 고딕"/>
                  </a:rPr>
                  <a:t>빨리 작성해서 부장님 </a:t>
                </a:r>
                <a:r>
                  <a:rPr lang="ko-KR" sz="1000" err="1">
                    <a:ea typeface="맑은 고딕"/>
                  </a:rPr>
                  <a:t>컨펌받기</a:t>
                </a:r>
                <a:endParaRPr lang="en-US" altLang="ko-KR" sz="1000" err="1">
                  <a:ea typeface="맑은 고딕"/>
                </a:endParaRPr>
              </a:p>
            </p:txBody>
          </p:sp>
        </p:grpSp>
        <p:pic>
          <p:nvPicPr>
            <p:cNvPr id="62" name="그래픽 61" descr="닫기 단색으로 채워진">
              <a:extLst>
                <a:ext uri="{FF2B5EF4-FFF2-40B4-BE49-F238E27FC236}">
                  <a16:creationId xmlns:a16="http://schemas.microsoft.com/office/drawing/2014/main" id="{E1692D74-67D6-8ECF-4A2C-FBC432CFD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3808141" y="2730191"/>
              <a:ext cx="208157" cy="236035"/>
            </a:xfrm>
            <a:prstGeom prst="rect">
              <a:avLst/>
            </a:prstGeom>
          </p:spPr>
        </p:pic>
      </p:grpSp>
      <p:pic>
        <p:nvPicPr>
          <p:cNvPr id="962" name="그래픽 67" descr="닫기 단색으로 채워진">
            <a:extLst>
              <a:ext uri="{FF2B5EF4-FFF2-40B4-BE49-F238E27FC236}">
                <a16:creationId xmlns:a16="http://schemas.microsoft.com/office/drawing/2014/main" id="{1E48D61A-0284-A1AF-A21D-55C0BDA5B79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765340" y="4933498"/>
            <a:ext cx="208157" cy="236035"/>
          </a:xfrm>
          <a:prstGeom prst="rect">
            <a:avLst/>
          </a:prstGeom>
        </p:spPr>
      </p:pic>
      <p:grpSp>
        <p:nvGrpSpPr>
          <p:cNvPr id="963" name="그룹 962">
            <a:extLst>
              <a:ext uri="{FF2B5EF4-FFF2-40B4-BE49-F238E27FC236}">
                <a16:creationId xmlns:a16="http://schemas.microsoft.com/office/drawing/2014/main" id="{FB0A2D78-A66E-6862-E924-E31C28364070}"/>
              </a:ext>
            </a:extLst>
          </p:cNvPr>
          <p:cNvGrpSpPr/>
          <p:nvPr/>
        </p:nvGrpSpPr>
        <p:grpSpPr>
          <a:xfrm>
            <a:off x="7466255" y="4858151"/>
            <a:ext cx="1867881" cy="448500"/>
            <a:chOff x="6739300" y="2654843"/>
            <a:chExt cx="1867881" cy="448500"/>
          </a:xfrm>
        </p:grpSpPr>
        <p:sp>
          <p:nvSpPr>
            <p:cNvPr id="964" name="사각형: 둥근 모서리 963">
              <a:extLst>
                <a:ext uri="{FF2B5EF4-FFF2-40B4-BE49-F238E27FC236}">
                  <a16:creationId xmlns:a16="http://schemas.microsoft.com/office/drawing/2014/main" id="{08DE0772-B501-843A-124A-68B3FD465F46}"/>
                </a:ext>
              </a:extLst>
            </p:cNvPr>
            <p:cNvSpPr/>
            <p:nvPr/>
          </p:nvSpPr>
          <p:spPr>
            <a:xfrm>
              <a:off x="6739300" y="2654843"/>
              <a:ext cx="1867881" cy="448500"/>
            </a:xfrm>
            <a:prstGeom prst="roundRect">
              <a:avLst>
                <a:gd name="adj" fmla="val 16486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sz="1200">
                <a:solidFill>
                  <a:sysClr val="windowText" lastClr="000000"/>
                </a:solidFill>
                <a:ea typeface="맑은 고딕"/>
              </a:endParaRPr>
            </a:p>
          </p:txBody>
        </p:sp>
        <p:sp>
          <p:nvSpPr>
            <p:cNvPr id="965" name="TextBox 964">
              <a:extLst>
                <a:ext uri="{FF2B5EF4-FFF2-40B4-BE49-F238E27FC236}">
                  <a16:creationId xmlns:a16="http://schemas.microsoft.com/office/drawing/2014/main" id="{07559457-BD3A-E336-EE6D-E3E1628535E8}"/>
                </a:ext>
              </a:extLst>
            </p:cNvPr>
            <p:cNvSpPr txBox="1"/>
            <p:nvPr/>
          </p:nvSpPr>
          <p:spPr>
            <a:xfrm>
              <a:off x="6803436" y="2741174"/>
              <a:ext cx="12218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프로필 변경하기</a:t>
              </a:r>
            </a:p>
          </p:txBody>
        </p:sp>
        <p:pic>
          <p:nvPicPr>
            <p:cNvPr id="966" name="그래픽 67" descr="닫기 단색으로 채워진">
              <a:extLst>
                <a:ext uri="{FF2B5EF4-FFF2-40B4-BE49-F238E27FC236}">
                  <a16:creationId xmlns:a16="http://schemas.microsoft.com/office/drawing/2014/main" id="{6B9FF6DA-F88D-6CBA-9CBF-87A7BD169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8333677" y="2758068"/>
              <a:ext cx="208157" cy="236035"/>
            </a:xfrm>
            <a:prstGeom prst="rect">
              <a:avLst/>
            </a:prstGeom>
          </p:spPr>
        </p:pic>
      </p:grpSp>
      <p:sp>
        <p:nvSpPr>
          <p:cNvPr id="967" name="TextBox 966">
            <a:extLst>
              <a:ext uri="{FF2B5EF4-FFF2-40B4-BE49-F238E27FC236}">
                <a16:creationId xmlns:a16="http://schemas.microsoft.com/office/drawing/2014/main" id="{AFDFCF95-9048-BB68-C1DC-5B5F692FC2E8}"/>
              </a:ext>
            </a:extLst>
          </p:cNvPr>
          <p:cNvSpPr txBox="1"/>
          <p:nvPr/>
        </p:nvSpPr>
        <p:spPr>
          <a:xfrm>
            <a:off x="5256209" y="5134221"/>
            <a:ext cx="171171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>
                <a:ea typeface="맑은 고딕"/>
              </a:rPr>
              <a:t>2023-07-06일 </a:t>
            </a:r>
            <a:r>
              <a:rPr lang="en-US" altLang="ko-KR" sz="1000" err="1">
                <a:ea typeface="맑은 고딕"/>
              </a:rPr>
              <a:t>까지</a:t>
            </a:r>
            <a:endParaRPr lang="ko-KR" altLang="en-US" sz="1000" err="1">
              <a:ea typeface="맑은 고딕"/>
            </a:endParaRPr>
          </a:p>
          <a:p>
            <a:endParaRPr lang="en-US" altLang="ko-KR" sz="10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12739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설문</a:t>
            </a:r>
            <a:endParaRPr lang="en-US" altLang="ko-KR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611F94-2F36-4B1D-9909-C70221BFF731}"/>
              </a:ext>
            </a:extLst>
          </p:cNvPr>
          <p:cNvSpPr/>
          <p:nvPr/>
        </p:nvSpPr>
        <p:spPr>
          <a:xfrm>
            <a:off x="863942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67">
            <a:extLst>
              <a:ext uri="{FF2B5EF4-FFF2-40B4-BE49-F238E27FC236}">
                <a16:creationId xmlns:a16="http://schemas.microsoft.com/office/drawing/2014/main" id="{E9806375-B9BA-6B95-FF25-1D99F0BAC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957055"/>
              </p:ext>
            </p:extLst>
          </p:nvPr>
        </p:nvGraphicFramePr>
        <p:xfrm>
          <a:off x="2380601" y="4997438"/>
          <a:ext cx="7613547" cy="321732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17928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617928">
                  <a:extLst>
                    <a:ext uri="{9D8B030D-6E8A-4147-A177-3AD203B41FA5}">
                      <a16:colId xmlns:a16="http://schemas.microsoft.com/office/drawing/2014/main" val="1329409548"/>
                    </a:ext>
                  </a:extLst>
                </a:gridCol>
                <a:gridCol w="2390537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983601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040913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962640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293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상태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설문기간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638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진행중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여름 휴가 적정기간은</a:t>
                      </a: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?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 대리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2022-06-22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2023-06-25 ~ 2023-07-01</a:t>
                      </a: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537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53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53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6720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pic>
        <p:nvPicPr>
          <p:cNvPr id="6" name="그래픽 5" descr="돋보기 단색으로 채워진">
            <a:extLst>
              <a:ext uri="{FF2B5EF4-FFF2-40B4-BE49-F238E27FC236}">
                <a16:creationId xmlns:a16="http://schemas.microsoft.com/office/drawing/2014/main" id="{8E9679D7-AC1A-B066-9BF1-7F0DB68052D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5420" y="4489714"/>
            <a:ext cx="388729" cy="38089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9566581-0EEE-5DED-8B78-E8A7799F31BB}"/>
              </a:ext>
            </a:extLst>
          </p:cNvPr>
          <p:cNvSpPr/>
          <p:nvPr/>
        </p:nvSpPr>
        <p:spPr>
          <a:xfrm>
            <a:off x="2398671" y="4552515"/>
            <a:ext cx="1394236" cy="380891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전체</a:t>
            </a:r>
            <a:r>
              <a:rPr lang="en-US" altLang="ko-KR" sz="1200"/>
              <a:t>/</a:t>
            </a:r>
            <a:r>
              <a:rPr lang="ko-KR" altLang="en-US" sz="1200"/>
              <a:t>받은 설문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FCD1B4B-C761-C0AE-5BF5-B33AB0B597F8}"/>
              </a:ext>
            </a:extLst>
          </p:cNvPr>
          <p:cNvSpPr/>
          <p:nvPr/>
        </p:nvSpPr>
        <p:spPr>
          <a:xfrm>
            <a:off x="3913263" y="4552515"/>
            <a:ext cx="1498244" cy="380891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전체</a:t>
            </a:r>
            <a:r>
              <a:rPr lang="en-US" altLang="ko-KR" sz="1200"/>
              <a:t>/</a:t>
            </a:r>
            <a:r>
              <a:rPr lang="ko-KR" altLang="en-US" sz="1200"/>
              <a:t>진행중</a:t>
            </a:r>
            <a:r>
              <a:rPr lang="en-US" altLang="ko-KR" sz="1200"/>
              <a:t>/</a:t>
            </a:r>
            <a:r>
              <a:rPr lang="ko-KR" altLang="en-US" sz="1200"/>
              <a:t>완료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8BCD8D0-4658-CE3F-EEAF-33405E86C5BC}"/>
              </a:ext>
            </a:extLst>
          </p:cNvPr>
          <p:cNvSpPr/>
          <p:nvPr/>
        </p:nvSpPr>
        <p:spPr>
          <a:xfrm>
            <a:off x="8031344" y="4509165"/>
            <a:ext cx="1498244" cy="380891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제목</a:t>
            </a:r>
            <a:r>
              <a:rPr lang="en-US" altLang="ko-KR" sz="1200"/>
              <a:t>/</a:t>
            </a:r>
            <a:r>
              <a:rPr lang="ko-KR" altLang="en-US" sz="1200"/>
              <a:t>작성자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D76DE06-AAFB-7D45-080D-43FF9929134D}"/>
              </a:ext>
            </a:extLst>
          </p:cNvPr>
          <p:cNvSpPr/>
          <p:nvPr/>
        </p:nvSpPr>
        <p:spPr>
          <a:xfrm>
            <a:off x="2398671" y="3890436"/>
            <a:ext cx="1098539" cy="380891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등록하기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1F8B8DB-3840-5047-91BC-B57850D81332}"/>
              </a:ext>
            </a:extLst>
          </p:cNvPr>
          <p:cNvGrpSpPr/>
          <p:nvPr/>
        </p:nvGrpSpPr>
        <p:grpSpPr>
          <a:xfrm>
            <a:off x="855524" y="3239977"/>
            <a:ext cx="9248519" cy="5560672"/>
            <a:chOff x="128569" y="1036669"/>
            <a:chExt cx="9248519" cy="556067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FBA3592-4519-371C-72AA-5516F1F34DAF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1" name="직선 연결선[R] 14">
              <a:extLst>
                <a:ext uri="{FF2B5EF4-FFF2-40B4-BE49-F238E27FC236}">
                  <a16:creationId xmlns:a16="http://schemas.microsoft.com/office/drawing/2014/main" id="{6E2F4539-CEAE-DF7F-7F7C-3481BA38FA6D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그래픽 22" descr="종 단색으로 채워진">
              <a:extLst>
                <a:ext uri="{FF2B5EF4-FFF2-40B4-BE49-F238E27FC236}">
                  <a16:creationId xmlns:a16="http://schemas.microsoft.com/office/drawing/2014/main" id="{15C9E66E-083E-7D78-6E61-F521EF3EC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CCA1E14-FE4E-F416-BE54-E97BF938B239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5" name="그림 24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47D562AE-BAD0-F6B5-46D4-C783496A8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26" name="직선 연결선[R] 18">
              <a:extLst>
                <a:ext uri="{FF2B5EF4-FFF2-40B4-BE49-F238E27FC236}">
                  <a16:creationId xmlns:a16="http://schemas.microsoft.com/office/drawing/2014/main" id="{3804B1B3-B191-90FF-3272-4F5EB855F350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1">
              <a:extLst>
                <a:ext uri="{FF2B5EF4-FFF2-40B4-BE49-F238E27FC236}">
                  <a16:creationId xmlns:a16="http://schemas.microsoft.com/office/drawing/2014/main" id="{12CF3D7A-5855-F1A2-846F-A066E99903F2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모서리가 둥근 직사각형 23">
              <a:extLst>
                <a:ext uri="{FF2B5EF4-FFF2-40B4-BE49-F238E27FC236}">
                  <a16:creationId xmlns:a16="http://schemas.microsoft.com/office/drawing/2014/main" id="{394B3D90-44AB-026A-E11E-D76296220856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9" name="직선 연결선[R] 24">
              <a:extLst>
                <a:ext uri="{FF2B5EF4-FFF2-40B4-BE49-F238E27FC236}">
                  <a16:creationId xmlns:a16="http://schemas.microsoft.com/office/drawing/2014/main" id="{74EFD8F8-3699-03A3-2D80-495C23C9A8A9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6C3F33-8811-686A-C727-C57DFBEC3A69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BDF405-B588-B194-52D1-878E6D2374F3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32" name="그래픽 31" descr="돋보기 단색으로 채워진">
              <a:extLst>
                <a:ext uri="{FF2B5EF4-FFF2-40B4-BE49-F238E27FC236}">
                  <a16:creationId xmlns:a16="http://schemas.microsoft.com/office/drawing/2014/main" id="{F8CAE295-C060-8676-2C70-30F82E0F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06393F4-6BED-EB87-5B85-C63D5E986B58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021728-F92B-1BFF-C309-E67AE4EBA2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9B580E1-6D05-1497-5433-2E5AA2313B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E45DF6A-1A83-3640-36AC-252DB5C4E7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604A5B7-E3DB-A109-1483-D38D54FC3B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56F6566-759F-8362-59AD-4DEE828718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5EC2D12-8590-0F9F-D74F-BDC3471827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53B333A-3545-3CC8-304E-1A65464001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A9EE185-AB89-326B-7654-2B2981AD24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39CD78D-87A2-1792-0DB3-45E891D605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7C7A8FA-0AAC-EE97-047B-98D1F818E1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4" name="그래픽 33" descr="햄버거 메뉴 아이콘 단색으로 채워진">
              <a:extLst>
                <a:ext uri="{FF2B5EF4-FFF2-40B4-BE49-F238E27FC236}">
                  <a16:creationId xmlns:a16="http://schemas.microsoft.com/office/drawing/2014/main" id="{55665030-92A9-8D7B-8FB4-A93133009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35" name="그래픽 34" descr="플립 달력 단색으로 채워진">
              <a:extLst>
                <a:ext uri="{FF2B5EF4-FFF2-40B4-BE49-F238E27FC236}">
                  <a16:creationId xmlns:a16="http://schemas.microsoft.com/office/drawing/2014/main" id="{5EB143F2-0D27-21A4-F5AD-166820537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36" name="그래픽 35" descr="목록 단색으로 채워진">
              <a:extLst>
                <a:ext uri="{FF2B5EF4-FFF2-40B4-BE49-F238E27FC236}">
                  <a16:creationId xmlns:a16="http://schemas.microsoft.com/office/drawing/2014/main" id="{E8F1EFC6-061A-34FB-3AD4-1E8DA4E6D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37" name="그래픽 36" descr="클립보드 단색으로 채워진">
              <a:extLst>
                <a:ext uri="{FF2B5EF4-FFF2-40B4-BE49-F238E27FC236}">
                  <a16:creationId xmlns:a16="http://schemas.microsoft.com/office/drawing/2014/main" id="{5978EC23-9E0E-8CA3-4134-35BF2F4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38" name="그래픽 37" descr="배지 체크 표시1 단색으로 채워진">
              <a:extLst>
                <a:ext uri="{FF2B5EF4-FFF2-40B4-BE49-F238E27FC236}">
                  <a16:creationId xmlns:a16="http://schemas.microsoft.com/office/drawing/2014/main" id="{10B49741-2B53-19FA-E3EA-98FF9FD47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39" name="그래픽 38" descr="부분적으로 선택 표시된 클립보드 단색으로 채워진">
              <a:extLst>
                <a:ext uri="{FF2B5EF4-FFF2-40B4-BE49-F238E27FC236}">
                  <a16:creationId xmlns:a16="http://schemas.microsoft.com/office/drawing/2014/main" id="{983BB3A1-92D9-76AB-4533-D0BEF5D64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40" name="그래픽 39" descr="구름 단색으로 채워진">
              <a:extLst>
                <a:ext uri="{FF2B5EF4-FFF2-40B4-BE49-F238E27FC236}">
                  <a16:creationId xmlns:a16="http://schemas.microsoft.com/office/drawing/2014/main" id="{179AE722-C927-84F8-784E-482FA6CB8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41" name="그래픽 40" descr="주소록 단색으로 채워진">
              <a:extLst>
                <a:ext uri="{FF2B5EF4-FFF2-40B4-BE49-F238E27FC236}">
                  <a16:creationId xmlns:a16="http://schemas.microsoft.com/office/drawing/2014/main" id="{F50B12CE-3F53-96C5-2516-EB098D400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42" name="그래픽 41" descr="토글 단색으로 채워진">
              <a:extLst>
                <a:ext uri="{FF2B5EF4-FFF2-40B4-BE49-F238E27FC236}">
                  <a16:creationId xmlns:a16="http://schemas.microsoft.com/office/drawing/2014/main" id="{49F3C604-35EC-0A96-F1DD-685151DC6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43" name="그래픽 42" descr="깃펜 단색으로 채워진">
              <a:extLst>
                <a:ext uri="{FF2B5EF4-FFF2-40B4-BE49-F238E27FC236}">
                  <a16:creationId xmlns:a16="http://schemas.microsoft.com/office/drawing/2014/main" id="{2A90A76E-AE92-E7CF-270C-BD2391B0E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44" name="그래픽 43" descr="봉투 단색으로 채워진">
              <a:extLst>
                <a:ext uri="{FF2B5EF4-FFF2-40B4-BE49-F238E27FC236}">
                  <a16:creationId xmlns:a16="http://schemas.microsoft.com/office/drawing/2014/main" id="{6191CCD8-287D-7088-6AB5-7BAAC2ABA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45" name="직선 연결선[R] 18">
              <a:extLst>
                <a:ext uri="{FF2B5EF4-FFF2-40B4-BE49-F238E27FC236}">
                  <a16:creationId xmlns:a16="http://schemas.microsoft.com/office/drawing/2014/main" id="{788AD187-530B-D4C5-D1C0-64C86AACEB95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3EF3E00-767E-112F-B199-8B59D6A07AF6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7" name="그래픽 46" descr="사용자 단색으로 채워진">
              <a:extLst>
                <a:ext uri="{FF2B5EF4-FFF2-40B4-BE49-F238E27FC236}">
                  <a16:creationId xmlns:a16="http://schemas.microsoft.com/office/drawing/2014/main" id="{F29F7428-3FA9-B852-2FBF-1652C7767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0216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설문</a:t>
            </a:r>
            <a:endParaRPr lang="ko-KR" altLang="en-US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6AA6F0-E0D8-6780-D402-FA1E7F8E72DA}"/>
              </a:ext>
            </a:extLst>
          </p:cNvPr>
          <p:cNvSpPr/>
          <p:nvPr/>
        </p:nvSpPr>
        <p:spPr>
          <a:xfrm>
            <a:off x="1044837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87BAC934-5AED-6C0B-523F-CFBC2FB19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847370"/>
              </p:ext>
            </p:extLst>
          </p:nvPr>
        </p:nvGraphicFramePr>
        <p:xfrm>
          <a:off x="2943999" y="4101113"/>
          <a:ext cx="6566782" cy="3324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486">
                  <a:extLst>
                    <a:ext uri="{9D8B030D-6E8A-4147-A177-3AD203B41FA5}">
                      <a16:colId xmlns:a16="http://schemas.microsoft.com/office/drawing/2014/main" val="991720201"/>
                    </a:ext>
                  </a:extLst>
                </a:gridCol>
                <a:gridCol w="1855099">
                  <a:extLst>
                    <a:ext uri="{9D8B030D-6E8A-4147-A177-3AD203B41FA5}">
                      <a16:colId xmlns:a16="http://schemas.microsoft.com/office/drawing/2014/main" val="3820638364"/>
                    </a:ext>
                  </a:extLst>
                </a:gridCol>
                <a:gridCol w="1855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50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번호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001</a:t>
                      </a:r>
                      <a:endParaRPr lang="ko-KR" altLang="en-US" sz="11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제목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여름 휴가 적정 기간은</a:t>
                      </a:r>
                      <a:r>
                        <a:rPr lang="en-US" altLang="ko-KR" sz="1100"/>
                        <a:t>?</a:t>
                      </a:r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650503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작성자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김지완 대리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작성일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2023-06-22</a:t>
                      </a:r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설문기간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86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내용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14569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1CE4C27D-AE9D-5C7C-FF0D-F0406ACA407B}"/>
              </a:ext>
            </a:extLst>
          </p:cNvPr>
          <p:cNvGrpSpPr/>
          <p:nvPr/>
        </p:nvGrpSpPr>
        <p:grpSpPr>
          <a:xfrm>
            <a:off x="4017933" y="4854152"/>
            <a:ext cx="2388945" cy="330084"/>
            <a:chOff x="2833858" y="5184494"/>
            <a:chExt cx="2388945" cy="330084"/>
          </a:xfrm>
        </p:grpSpPr>
        <p:pic>
          <p:nvPicPr>
            <p:cNvPr id="8" name="Picture 31">
              <a:extLst>
                <a:ext uri="{FF2B5EF4-FFF2-40B4-BE49-F238E27FC236}">
                  <a16:creationId xmlns:a16="http://schemas.microsoft.com/office/drawing/2014/main" id="{ECEFC173-BF92-366B-3F51-461A1310C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33858" y="5246658"/>
              <a:ext cx="1047816" cy="1872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E10E52-449C-4776-4313-EF777ECFAD81}"/>
                </a:ext>
              </a:extLst>
            </p:cNvPr>
            <p:cNvSpPr txBox="1"/>
            <p:nvPr/>
          </p:nvSpPr>
          <p:spPr>
            <a:xfrm>
              <a:off x="3856698" y="5184494"/>
              <a:ext cx="530042" cy="33008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ea typeface="맑은 고딕"/>
                </a:rPr>
                <a:t>~</a:t>
              </a:r>
              <a:endParaRPr lang="en-US"/>
            </a:p>
          </p:txBody>
        </p:sp>
        <p:pic>
          <p:nvPicPr>
            <p:cNvPr id="12" name="Picture 31">
              <a:extLst>
                <a:ext uri="{FF2B5EF4-FFF2-40B4-BE49-F238E27FC236}">
                  <a16:creationId xmlns:a16="http://schemas.microsoft.com/office/drawing/2014/main" id="{5F35125C-379A-C222-3EB6-6DAA25926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4987" y="5246658"/>
              <a:ext cx="1047816" cy="187282"/>
            </a:xfrm>
            <a:prstGeom prst="rect">
              <a:avLst/>
            </a:prstGeom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C96E6A0-333F-4065-5044-19058EEB39D5}"/>
              </a:ext>
            </a:extLst>
          </p:cNvPr>
          <p:cNvSpPr/>
          <p:nvPr/>
        </p:nvSpPr>
        <p:spPr>
          <a:xfrm>
            <a:off x="8254419" y="7895938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삭제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D6D12DC-EFAE-7DE6-EE33-76238D2E5BF6}"/>
              </a:ext>
            </a:extLst>
          </p:cNvPr>
          <p:cNvSpPr/>
          <p:nvPr/>
        </p:nvSpPr>
        <p:spPr>
          <a:xfrm>
            <a:off x="6862655" y="7895938"/>
            <a:ext cx="1277510" cy="3882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solidFill>
                  <a:sysClr val="windowText" lastClr="000000"/>
                </a:solidFill>
                <a:ea typeface="맑은 고딕"/>
              </a:rPr>
              <a:t>목록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57D2680-B805-31B1-B3AF-5F4304654021}"/>
              </a:ext>
            </a:extLst>
          </p:cNvPr>
          <p:cNvGrpSpPr/>
          <p:nvPr/>
        </p:nvGrpSpPr>
        <p:grpSpPr>
          <a:xfrm>
            <a:off x="4028909" y="5550046"/>
            <a:ext cx="1060416" cy="1511011"/>
            <a:chOff x="3082959" y="2422814"/>
            <a:chExt cx="1076508" cy="149521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141D3B7-7D6E-0078-38A0-8FF25C64A655}"/>
                </a:ext>
              </a:extLst>
            </p:cNvPr>
            <p:cNvGrpSpPr/>
            <p:nvPr/>
          </p:nvGrpSpPr>
          <p:grpSpPr>
            <a:xfrm>
              <a:off x="3082959" y="2422814"/>
              <a:ext cx="803242" cy="276999"/>
              <a:chOff x="3057122" y="5798534"/>
              <a:chExt cx="1117862" cy="392607"/>
            </a:xfrm>
          </p:grpSpPr>
          <p:pic>
            <p:nvPicPr>
              <p:cNvPr id="30" name="Picture 11">
                <a:extLst>
                  <a:ext uri="{FF2B5EF4-FFF2-40B4-BE49-F238E27FC236}">
                    <a16:creationId xmlns:a16="http://schemas.microsoft.com/office/drawing/2014/main" id="{5F816CB5-ACB0-1344-F8E2-BBE391CE1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57122" y="5865374"/>
                <a:ext cx="292758" cy="292758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75F820-E81D-1298-C3DA-2FBD89F5145E}"/>
                  </a:ext>
                </a:extLst>
              </p:cNvPr>
              <p:cNvSpPr txBox="1"/>
              <p:nvPr/>
            </p:nvSpPr>
            <p:spPr>
              <a:xfrm>
                <a:off x="3371577" y="5798534"/>
                <a:ext cx="803407" cy="3926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altLang="ko-KR" sz="1200">
                    <a:ea typeface="맑은 고딕"/>
                  </a:rPr>
                  <a:t>1</a:t>
                </a:r>
                <a:r>
                  <a:rPr lang="ko-KR" altLang="en-US" sz="1200">
                    <a:ea typeface="맑은 고딕"/>
                  </a:rPr>
                  <a:t>일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3468D8A-CA24-752A-C549-7F22AA2EEF89}"/>
                </a:ext>
              </a:extLst>
            </p:cNvPr>
            <p:cNvGrpSpPr/>
            <p:nvPr/>
          </p:nvGrpSpPr>
          <p:grpSpPr>
            <a:xfrm>
              <a:off x="3105150" y="2727221"/>
              <a:ext cx="1044792" cy="276407"/>
              <a:chOff x="3105150" y="2727221"/>
              <a:chExt cx="1044792" cy="27640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0FCE9C-E9FE-1CAE-DA88-C2535C5D8088}"/>
                  </a:ext>
                </a:extLst>
              </p:cNvPr>
              <p:cNvSpPr txBox="1"/>
              <p:nvPr/>
            </p:nvSpPr>
            <p:spPr>
              <a:xfrm>
                <a:off x="3303489" y="2727221"/>
                <a:ext cx="846453" cy="2764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altLang="ko-KR" sz="1200">
                    <a:ea typeface="맑은 고딕"/>
                  </a:rPr>
                  <a:t>2</a:t>
                </a:r>
                <a:r>
                  <a:rPr lang="ko-KR" altLang="en-US" sz="1200">
                    <a:ea typeface="맑은 고딕"/>
                  </a:rPr>
                  <a:t>일</a:t>
                </a: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C7AF8E3B-A508-F505-BA39-B221D1A380C9}"/>
                  </a:ext>
                </a:extLst>
              </p:cNvPr>
              <p:cNvSpPr/>
              <p:nvPr/>
            </p:nvSpPr>
            <p:spPr>
              <a:xfrm>
                <a:off x="3105150" y="2781300"/>
                <a:ext cx="171450" cy="18097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60E0010-701E-6EE5-7AA3-53BA1D995367}"/>
                </a:ext>
              </a:extLst>
            </p:cNvPr>
            <p:cNvGrpSpPr/>
            <p:nvPr/>
          </p:nvGrpSpPr>
          <p:grpSpPr>
            <a:xfrm>
              <a:off x="3105150" y="3041546"/>
              <a:ext cx="1044792" cy="276407"/>
              <a:chOff x="3105150" y="2727221"/>
              <a:chExt cx="1044792" cy="27640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22BCE7-358F-2F5B-C0E0-3AA13AE55A62}"/>
                  </a:ext>
                </a:extLst>
              </p:cNvPr>
              <p:cNvSpPr txBox="1"/>
              <p:nvPr/>
            </p:nvSpPr>
            <p:spPr>
              <a:xfrm>
                <a:off x="3303489" y="2727221"/>
                <a:ext cx="846453" cy="2764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altLang="ko-KR" sz="1200">
                    <a:ea typeface="맑은 고딕"/>
                  </a:rPr>
                  <a:t>3</a:t>
                </a:r>
                <a:r>
                  <a:rPr lang="ko-KR" altLang="en-US" sz="1200">
                    <a:ea typeface="맑은 고딕"/>
                  </a:rPr>
                  <a:t>일</a:t>
                </a: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ADFCFAE-6747-F1D3-871A-5CB29FF4AC9D}"/>
                  </a:ext>
                </a:extLst>
              </p:cNvPr>
              <p:cNvSpPr/>
              <p:nvPr/>
            </p:nvSpPr>
            <p:spPr>
              <a:xfrm>
                <a:off x="3105150" y="2781300"/>
                <a:ext cx="171450" cy="18097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0BDAE5A-5180-FEC4-5BD3-29D4A62DD147}"/>
                </a:ext>
              </a:extLst>
            </p:cNvPr>
            <p:cNvGrpSpPr/>
            <p:nvPr/>
          </p:nvGrpSpPr>
          <p:grpSpPr>
            <a:xfrm>
              <a:off x="3105150" y="3317771"/>
              <a:ext cx="1044792" cy="276407"/>
              <a:chOff x="3105150" y="2727221"/>
              <a:chExt cx="1044792" cy="27640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0E6F53-738B-E4FD-51D3-8EE1399E76F3}"/>
                  </a:ext>
                </a:extLst>
              </p:cNvPr>
              <p:cNvSpPr txBox="1"/>
              <p:nvPr/>
            </p:nvSpPr>
            <p:spPr>
              <a:xfrm>
                <a:off x="3303489" y="2727221"/>
                <a:ext cx="846453" cy="2764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altLang="ko-KR" sz="1200">
                    <a:ea typeface="맑은 고딕"/>
                  </a:rPr>
                  <a:t>4</a:t>
                </a:r>
                <a:r>
                  <a:rPr lang="ko-KR" altLang="en-US" sz="1200">
                    <a:ea typeface="맑은 고딕"/>
                  </a:rPr>
                  <a:t>일</a:t>
                </a: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0FB1E2AC-9599-FB8A-C5A3-1B2B5CEE677A}"/>
                  </a:ext>
                </a:extLst>
              </p:cNvPr>
              <p:cNvSpPr/>
              <p:nvPr/>
            </p:nvSpPr>
            <p:spPr>
              <a:xfrm>
                <a:off x="3105150" y="2781300"/>
                <a:ext cx="171450" cy="18097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03C1280-EBA3-24CD-C67B-ACA0F930B9D9}"/>
                </a:ext>
              </a:extLst>
            </p:cNvPr>
            <p:cNvGrpSpPr/>
            <p:nvPr/>
          </p:nvGrpSpPr>
          <p:grpSpPr>
            <a:xfrm>
              <a:off x="3114675" y="3641621"/>
              <a:ext cx="1044792" cy="276407"/>
              <a:chOff x="3105150" y="2717696"/>
              <a:chExt cx="1044792" cy="27640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AAC385-C889-9964-BA50-F9EE8BE07BF0}"/>
                  </a:ext>
                </a:extLst>
              </p:cNvPr>
              <p:cNvSpPr txBox="1"/>
              <p:nvPr/>
            </p:nvSpPr>
            <p:spPr>
              <a:xfrm>
                <a:off x="3303489" y="2717696"/>
                <a:ext cx="846453" cy="2764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altLang="ko-KR" sz="1200">
                    <a:ea typeface="맑은 고딕"/>
                  </a:rPr>
                  <a:t>5</a:t>
                </a:r>
                <a:r>
                  <a:rPr lang="ko-KR" altLang="en-US" sz="1200">
                    <a:ea typeface="맑은 고딕"/>
                  </a:rPr>
                  <a:t>일</a:t>
                </a: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A50B4A5-2AD1-A63F-B4E4-555601A71783}"/>
                  </a:ext>
                </a:extLst>
              </p:cNvPr>
              <p:cNvSpPr/>
              <p:nvPr/>
            </p:nvSpPr>
            <p:spPr>
              <a:xfrm>
                <a:off x="3105150" y="2781300"/>
                <a:ext cx="171450" cy="18097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FF32AC1-9765-9A3F-0C04-06BAE5C01716}"/>
              </a:ext>
            </a:extLst>
          </p:cNvPr>
          <p:cNvGrpSpPr/>
          <p:nvPr/>
        </p:nvGrpSpPr>
        <p:grpSpPr>
          <a:xfrm>
            <a:off x="4010431" y="5158788"/>
            <a:ext cx="1193192" cy="246221"/>
            <a:chOff x="3097955" y="5798535"/>
            <a:chExt cx="1704965" cy="395295"/>
          </a:xfrm>
        </p:grpSpPr>
        <p:pic>
          <p:nvPicPr>
            <p:cNvPr id="33" name="Picture 11">
              <a:extLst>
                <a:ext uri="{FF2B5EF4-FFF2-40B4-BE49-F238E27FC236}">
                  <a16:creationId xmlns:a16="http://schemas.microsoft.com/office/drawing/2014/main" id="{1E023B2C-FD4C-4677-5F41-3DF6C5731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7955" y="5843749"/>
              <a:ext cx="292758" cy="29275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62ADB8A-DC12-0B90-8BF8-78D95DD4BE01}"/>
                </a:ext>
              </a:extLst>
            </p:cNvPr>
            <p:cNvSpPr txBox="1"/>
            <p:nvPr/>
          </p:nvSpPr>
          <p:spPr>
            <a:xfrm>
              <a:off x="3371578" y="5798535"/>
              <a:ext cx="1431342" cy="3952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000">
                  <a:ea typeface="맑은 고딕"/>
                </a:rPr>
                <a:t>복수선택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C61377C-6A01-68BE-0004-D5E595A6A339}"/>
              </a:ext>
            </a:extLst>
          </p:cNvPr>
          <p:cNvGrpSpPr/>
          <p:nvPr/>
        </p:nvGrpSpPr>
        <p:grpSpPr>
          <a:xfrm>
            <a:off x="5192831" y="5161716"/>
            <a:ext cx="1401439" cy="246221"/>
            <a:chOff x="3097957" y="5798535"/>
            <a:chExt cx="2002532" cy="395295"/>
          </a:xfrm>
        </p:grpSpPr>
        <p:pic>
          <p:nvPicPr>
            <p:cNvPr id="36" name="Picture 11">
              <a:extLst>
                <a:ext uri="{FF2B5EF4-FFF2-40B4-BE49-F238E27FC236}">
                  <a16:creationId xmlns:a16="http://schemas.microsoft.com/office/drawing/2014/main" id="{2C0048C6-010B-1401-2593-AB8BB910E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7957" y="5828449"/>
              <a:ext cx="292758" cy="29275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F0D8B7A-F41F-9433-BC8B-993CA11C1F92}"/>
                </a:ext>
              </a:extLst>
            </p:cNvPr>
            <p:cNvSpPr txBox="1"/>
            <p:nvPr/>
          </p:nvSpPr>
          <p:spPr>
            <a:xfrm>
              <a:off x="3371577" y="5798535"/>
              <a:ext cx="1728912" cy="3952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000">
                  <a:ea typeface="맑은 고딕"/>
                </a:rPr>
                <a:t>익명투표</a:t>
              </a:r>
            </a:p>
          </p:txBody>
        </p:sp>
      </p:grpSp>
      <p:sp>
        <p:nvSpPr>
          <p:cNvPr id="38" name="사각형: 둥근 모서리 73">
            <a:extLst>
              <a:ext uri="{FF2B5EF4-FFF2-40B4-BE49-F238E27FC236}">
                <a16:creationId xmlns:a16="http://schemas.microsoft.com/office/drawing/2014/main" id="{6EDDB849-3C6C-634B-BB7B-4A1D4CB69761}"/>
              </a:ext>
            </a:extLst>
          </p:cNvPr>
          <p:cNvSpPr/>
          <p:nvPr/>
        </p:nvSpPr>
        <p:spPr>
          <a:xfrm>
            <a:off x="2882319" y="7495889"/>
            <a:ext cx="873506" cy="327170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투표하기</a:t>
            </a:r>
          </a:p>
        </p:txBody>
      </p:sp>
      <p:sp>
        <p:nvSpPr>
          <p:cNvPr id="42" name="사각형: 둥근 모서리 73">
            <a:extLst>
              <a:ext uri="{FF2B5EF4-FFF2-40B4-BE49-F238E27FC236}">
                <a16:creationId xmlns:a16="http://schemas.microsoft.com/office/drawing/2014/main" id="{F9B43C1F-FD51-899E-1A37-52646E3D6622}"/>
              </a:ext>
            </a:extLst>
          </p:cNvPr>
          <p:cNvSpPr/>
          <p:nvPr/>
        </p:nvSpPr>
        <p:spPr>
          <a:xfrm>
            <a:off x="4063418" y="7495888"/>
            <a:ext cx="902082" cy="317645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결과보기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EDF2E1D-4431-0E81-7C95-157DE8DB481B}"/>
              </a:ext>
            </a:extLst>
          </p:cNvPr>
          <p:cNvGrpSpPr/>
          <p:nvPr/>
        </p:nvGrpSpPr>
        <p:grpSpPr>
          <a:xfrm>
            <a:off x="1036419" y="3239977"/>
            <a:ext cx="9248519" cy="5560672"/>
            <a:chOff x="128569" y="1036669"/>
            <a:chExt cx="9248519" cy="556067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27E6A10-4B61-DD00-BEA9-12B4E7E744FD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6" name="직선 연결선[R] 14">
              <a:extLst>
                <a:ext uri="{FF2B5EF4-FFF2-40B4-BE49-F238E27FC236}">
                  <a16:creationId xmlns:a16="http://schemas.microsoft.com/office/drawing/2014/main" id="{FFAAA928-A1D6-0F33-04D1-132B48C41789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그래픽 46" descr="종 단색으로 채워진">
              <a:extLst>
                <a:ext uri="{FF2B5EF4-FFF2-40B4-BE49-F238E27FC236}">
                  <a16:creationId xmlns:a16="http://schemas.microsoft.com/office/drawing/2014/main" id="{4BFAC1C5-F88B-6102-45F1-60AF4342D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1039C8-FDDA-0061-8832-6E0408C7CB5B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9" name="그림 48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A32E4014-5557-FD3B-0438-F20CE004E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50" name="직선 연결선[R] 18">
              <a:extLst>
                <a:ext uri="{FF2B5EF4-FFF2-40B4-BE49-F238E27FC236}">
                  <a16:creationId xmlns:a16="http://schemas.microsoft.com/office/drawing/2014/main" id="{98301177-C6E1-04FA-1DA7-A0E7ABBF3591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21">
              <a:extLst>
                <a:ext uri="{FF2B5EF4-FFF2-40B4-BE49-F238E27FC236}">
                  <a16:creationId xmlns:a16="http://schemas.microsoft.com/office/drawing/2014/main" id="{18332AA7-9996-9BBA-2FAE-6B1D801145DF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모서리가 둥근 직사각형 23">
              <a:extLst>
                <a:ext uri="{FF2B5EF4-FFF2-40B4-BE49-F238E27FC236}">
                  <a16:creationId xmlns:a16="http://schemas.microsoft.com/office/drawing/2014/main" id="{2C5A5FA1-B5BB-C09D-A0FA-52BFEB75E9DF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3" name="직선 연결선[R] 24">
              <a:extLst>
                <a:ext uri="{FF2B5EF4-FFF2-40B4-BE49-F238E27FC236}">
                  <a16:creationId xmlns:a16="http://schemas.microsoft.com/office/drawing/2014/main" id="{8F7170DF-B100-15FE-C1C0-A4471CB07DD6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082B70-7332-06C0-08CC-448D2F8FEA49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E03CC73-8286-D0DE-FD99-B1AE9868A233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56" name="그래픽 55" descr="돋보기 단색으로 채워진">
              <a:extLst>
                <a:ext uri="{FF2B5EF4-FFF2-40B4-BE49-F238E27FC236}">
                  <a16:creationId xmlns:a16="http://schemas.microsoft.com/office/drawing/2014/main" id="{DC97EDF3-A15F-B4E7-11D3-C3D931B9D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A1AD5DC-71F6-CB6A-26A1-E00F903201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968" name="TextBox 967">
                <a:extLst>
                  <a:ext uri="{FF2B5EF4-FFF2-40B4-BE49-F238E27FC236}">
                    <a16:creationId xmlns:a16="http://schemas.microsoft.com/office/drawing/2014/main" id="{F687E451-C629-CB2B-5BBA-77A2B5179F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69" name="TextBox 968">
                <a:extLst>
                  <a:ext uri="{FF2B5EF4-FFF2-40B4-BE49-F238E27FC236}">
                    <a16:creationId xmlns:a16="http://schemas.microsoft.com/office/drawing/2014/main" id="{79849F40-3F51-0E76-7119-B19D65E0BB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70" name="TextBox 969">
                <a:extLst>
                  <a:ext uri="{FF2B5EF4-FFF2-40B4-BE49-F238E27FC236}">
                    <a16:creationId xmlns:a16="http://schemas.microsoft.com/office/drawing/2014/main" id="{11FED71D-6E6A-1311-43AB-71CE9EEB0D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1" name="TextBox 970">
                <a:extLst>
                  <a:ext uri="{FF2B5EF4-FFF2-40B4-BE49-F238E27FC236}">
                    <a16:creationId xmlns:a16="http://schemas.microsoft.com/office/drawing/2014/main" id="{E4B1055D-AD4F-FF87-026D-732CA02B07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2" name="TextBox 971">
                <a:extLst>
                  <a:ext uri="{FF2B5EF4-FFF2-40B4-BE49-F238E27FC236}">
                    <a16:creationId xmlns:a16="http://schemas.microsoft.com/office/drawing/2014/main" id="{75C7012B-9BC7-2BBF-3CF3-188524CE24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3" name="TextBox 972">
                <a:extLst>
                  <a:ext uri="{FF2B5EF4-FFF2-40B4-BE49-F238E27FC236}">
                    <a16:creationId xmlns:a16="http://schemas.microsoft.com/office/drawing/2014/main" id="{9AEE82A7-EE6A-9B1A-3424-6809543F4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4" name="TextBox 973">
                <a:extLst>
                  <a:ext uri="{FF2B5EF4-FFF2-40B4-BE49-F238E27FC236}">
                    <a16:creationId xmlns:a16="http://schemas.microsoft.com/office/drawing/2014/main" id="{6618971B-0870-551A-50A3-2FBEDF1295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5" name="TextBox 974">
                <a:extLst>
                  <a:ext uri="{FF2B5EF4-FFF2-40B4-BE49-F238E27FC236}">
                    <a16:creationId xmlns:a16="http://schemas.microsoft.com/office/drawing/2014/main" id="{6DD4983A-277B-8EC9-28A5-8349458697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6" name="TextBox 975">
                <a:extLst>
                  <a:ext uri="{FF2B5EF4-FFF2-40B4-BE49-F238E27FC236}">
                    <a16:creationId xmlns:a16="http://schemas.microsoft.com/office/drawing/2014/main" id="{4FAE900B-D573-EA7E-0934-6B7A3FB165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7" name="TextBox 976">
                <a:extLst>
                  <a:ext uri="{FF2B5EF4-FFF2-40B4-BE49-F238E27FC236}">
                    <a16:creationId xmlns:a16="http://schemas.microsoft.com/office/drawing/2014/main" id="{0A037AE6-CE6D-2134-C256-8D9B40489B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8" name="그래픽 57" descr="햄버거 메뉴 아이콘 단색으로 채워진">
              <a:extLst>
                <a:ext uri="{FF2B5EF4-FFF2-40B4-BE49-F238E27FC236}">
                  <a16:creationId xmlns:a16="http://schemas.microsoft.com/office/drawing/2014/main" id="{E6681CEF-AD2B-096D-D9B3-3AF9538CF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59" name="그래픽 58" descr="플립 달력 단색으로 채워진">
              <a:extLst>
                <a:ext uri="{FF2B5EF4-FFF2-40B4-BE49-F238E27FC236}">
                  <a16:creationId xmlns:a16="http://schemas.microsoft.com/office/drawing/2014/main" id="{EB23F744-8124-7F3C-12C4-9D4F42EBC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60" name="그래픽 59" descr="목록 단색으로 채워진">
              <a:extLst>
                <a:ext uri="{FF2B5EF4-FFF2-40B4-BE49-F238E27FC236}">
                  <a16:creationId xmlns:a16="http://schemas.microsoft.com/office/drawing/2014/main" id="{8D60B152-DF2E-0D4A-2256-A50457DF1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61" name="그래픽 60" descr="클립보드 단색으로 채워진">
              <a:extLst>
                <a:ext uri="{FF2B5EF4-FFF2-40B4-BE49-F238E27FC236}">
                  <a16:creationId xmlns:a16="http://schemas.microsoft.com/office/drawing/2014/main" id="{DD25433D-A7A7-58D9-7F02-55B6C9612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62" name="그래픽 61" descr="배지 체크 표시1 단색으로 채워진">
              <a:extLst>
                <a:ext uri="{FF2B5EF4-FFF2-40B4-BE49-F238E27FC236}">
                  <a16:creationId xmlns:a16="http://schemas.microsoft.com/office/drawing/2014/main" id="{1A7FF39B-22C8-B5F3-D080-373F3BB9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63" name="그래픽 62" descr="부분적으로 선택 표시된 클립보드 단색으로 채워진">
              <a:extLst>
                <a:ext uri="{FF2B5EF4-FFF2-40B4-BE49-F238E27FC236}">
                  <a16:creationId xmlns:a16="http://schemas.microsoft.com/office/drawing/2014/main" id="{8E86B984-620D-721F-B4C5-4C69134D3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960" name="그래픽 959" descr="구름 단색으로 채워진">
              <a:extLst>
                <a:ext uri="{FF2B5EF4-FFF2-40B4-BE49-F238E27FC236}">
                  <a16:creationId xmlns:a16="http://schemas.microsoft.com/office/drawing/2014/main" id="{235C7DC0-D3F6-6A03-5DA6-C3E32D0B9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961" name="그래픽 960" descr="주소록 단색으로 채워진">
              <a:extLst>
                <a:ext uri="{FF2B5EF4-FFF2-40B4-BE49-F238E27FC236}">
                  <a16:creationId xmlns:a16="http://schemas.microsoft.com/office/drawing/2014/main" id="{DA23254A-CA6F-BF21-DC65-03AF68D6F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962" name="그래픽 961" descr="토글 단색으로 채워진">
              <a:extLst>
                <a:ext uri="{FF2B5EF4-FFF2-40B4-BE49-F238E27FC236}">
                  <a16:creationId xmlns:a16="http://schemas.microsoft.com/office/drawing/2014/main" id="{5D662788-5F4C-1CB1-CD61-3F8BC3203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963" name="그래픽 962" descr="깃펜 단색으로 채워진">
              <a:extLst>
                <a:ext uri="{FF2B5EF4-FFF2-40B4-BE49-F238E27FC236}">
                  <a16:creationId xmlns:a16="http://schemas.microsoft.com/office/drawing/2014/main" id="{667809F6-FC30-7051-8C22-A6D629053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964" name="그래픽 963" descr="봉투 단색으로 채워진">
              <a:extLst>
                <a:ext uri="{FF2B5EF4-FFF2-40B4-BE49-F238E27FC236}">
                  <a16:creationId xmlns:a16="http://schemas.microsoft.com/office/drawing/2014/main" id="{3628C0FD-E073-3BFA-9608-31DAB8869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965" name="직선 연결선[R] 18">
              <a:extLst>
                <a:ext uri="{FF2B5EF4-FFF2-40B4-BE49-F238E27FC236}">
                  <a16:creationId xmlns:a16="http://schemas.microsoft.com/office/drawing/2014/main" id="{4D1D4F91-E58C-8209-2D1F-AF78A893FB0F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6" name="타원 965">
              <a:extLst>
                <a:ext uri="{FF2B5EF4-FFF2-40B4-BE49-F238E27FC236}">
                  <a16:creationId xmlns:a16="http://schemas.microsoft.com/office/drawing/2014/main" id="{3C61C43F-C429-43B9-BD23-81B0BD705968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67" name="그래픽 966" descr="사용자 단색으로 채워진">
              <a:extLst>
                <a:ext uri="{FF2B5EF4-FFF2-40B4-BE49-F238E27FC236}">
                  <a16:creationId xmlns:a16="http://schemas.microsoft.com/office/drawing/2014/main" id="{250B6175-93C5-BD38-75F5-A2750448F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4395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설문</a:t>
            </a:r>
            <a:endParaRPr lang="ko-KR" altLang="en-US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E18BBB-1C97-DBB3-A66F-B7A6C6FB923C}"/>
              </a:ext>
            </a:extLst>
          </p:cNvPr>
          <p:cNvSpPr/>
          <p:nvPr/>
        </p:nvSpPr>
        <p:spPr>
          <a:xfrm>
            <a:off x="814588" y="325755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2745D450-9A60-92A8-7384-A102BAC47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644417"/>
              </p:ext>
            </p:extLst>
          </p:nvPr>
        </p:nvGraphicFramePr>
        <p:xfrm>
          <a:off x="2713750" y="4120163"/>
          <a:ext cx="6566782" cy="3324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486">
                  <a:extLst>
                    <a:ext uri="{9D8B030D-6E8A-4147-A177-3AD203B41FA5}">
                      <a16:colId xmlns:a16="http://schemas.microsoft.com/office/drawing/2014/main" val="991720201"/>
                    </a:ext>
                  </a:extLst>
                </a:gridCol>
                <a:gridCol w="1855099">
                  <a:extLst>
                    <a:ext uri="{9D8B030D-6E8A-4147-A177-3AD203B41FA5}">
                      <a16:colId xmlns:a16="http://schemas.microsoft.com/office/drawing/2014/main" val="3820638364"/>
                    </a:ext>
                  </a:extLst>
                </a:gridCol>
                <a:gridCol w="1855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50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번호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001</a:t>
                      </a:r>
                      <a:endParaRPr lang="ko-KR" altLang="en-US" sz="11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제목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여름 휴가 적정 기간은</a:t>
                      </a:r>
                      <a:r>
                        <a:rPr lang="en-US" altLang="ko-KR" sz="1100"/>
                        <a:t>?</a:t>
                      </a:r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650503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작성자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김지완 대리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작성일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2023-06-22</a:t>
                      </a:r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설문기간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86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내용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1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145697"/>
                  </a:ext>
                </a:extLst>
              </a:tr>
            </a:tbl>
          </a:graphicData>
        </a:graphic>
      </p:graphicFrame>
      <p:grpSp>
        <p:nvGrpSpPr>
          <p:cNvPr id="6" name="그룹 76">
            <a:extLst>
              <a:ext uri="{FF2B5EF4-FFF2-40B4-BE49-F238E27FC236}">
                <a16:creationId xmlns:a16="http://schemas.microsoft.com/office/drawing/2014/main" id="{7ACA2297-D003-7F8E-FB09-C4A0686570B8}"/>
              </a:ext>
            </a:extLst>
          </p:cNvPr>
          <p:cNvGrpSpPr/>
          <p:nvPr/>
        </p:nvGrpSpPr>
        <p:grpSpPr>
          <a:xfrm>
            <a:off x="3787684" y="4873202"/>
            <a:ext cx="2388945" cy="330084"/>
            <a:chOff x="2833858" y="5184494"/>
            <a:chExt cx="2388945" cy="330084"/>
          </a:xfrm>
        </p:grpSpPr>
        <p:pic>
          <p:nvPicPr>
            <p:cNvPr id="8" name="Picture 31">
              <a:extLst>
                <a:ext uri="{FF2B5EF4-FFF2-40B4-BE49-F238E27FC236}">
                  <a16:creationId xmlns:a16="http://schemas.microsoft.com/office/drawing/2014/main" id="{83A72B46-15B1-0BB9-37C6-9950F27D7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33858" y="5246658"/>
              <a:ext cx="1047816" cy="1872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073FA1-0E89-E1FE-4DCA-F4BB4A1A5606}"/>
                </a:ext>
              </a:extLst>
            </p:cNvPr>
            <p:cNvSpPr txBox="1"/>
            <p:nvPr/>
          </p:nvSpPr>
          <p:spPr>
            <a:xfrm>
              <a:off x="3856698" y="5184494"/>
              <a:ext cx="530042" cy="33008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ea typeface="맑은 고딕"/>
                </a:rPr>
                <a:t>~</a:t>
              </a:r>
              <a:endParaRPr lang="en-US"/>
            </a:p>
          </p:txBody>
        </p:sp>
        <p:pic>
          <p:nvPicPr>
            <p:cNvPr id="12" name="Picture 31">
              <a:extLst>
                <a:ext uri="{FF2B5EF4-FFF2-40B4-BE49-F238E27FC236}">
                  <a16:creationId xmlns:a16="http://schemas.microsoft.com/office/drawing/2014/main" id="{5FAA4CDB-00D1-FF27-16E0-705AEFB37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4987" y="5246658"/>
              <a:ext cx="1047816" cy="187282"/>
            </a:xfrm>
            <a:prstGeom prst="rect">
              <a:avLst/>
            </a:prstGeom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667C99C-9024-380B-1CD6-A11E793DE92C}"/>
              </a:ext>
            </a:extLst>
          </p:cNvPr>
          <p:cNvSpPr/>
          <p:nvPr/>
        </p:nvSpPr>
        <p:spPr>
          <a:xfrm>
            <a:off x="8024170" y="7914988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삭제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45720F9-BBA1-BDCC-4480-FC841E5A600B}"/>
              </a:ext>
            </a:extLst>
          </p:cNvPr>
          <p:cNvSpPr/>
          <p:nvPr/>
        </p:nvSpPr>
        <p:spPr>
          <a:xfrm>
            <a:off x="6632406" y="7914988"/>
            <a:ext cx="1277510" cy="3882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solidFill>
                  <a:sysClr val="windowText" lastClr="000000"/>
                </a:solidFill>
                <a:ea typeface="맑은 고딕"/>
              </a:rPr>
              <a:t>목록</a:t>
            </a:r>
          </a:p>
        </p:txBody>
      </p:sp>
      <p:grpSp>
        <p:nvGrpSpPr>
          <p:cNvPr id="15" name="그룹 113">
            <a:extLst>
              <a:ext uri="{FF2B5EF4-FFF2-40B4-BE49-F238E27FC236}">
                <a16:creationId xmlns:a16="http://schemas.microsoft.com/office/drawing/2014/main" id="{32B079E2-4752-FB57-272E-1E68E71051D6}"/>
              </a:ext>
            </a:extLst>
          </p:cNvPr>
          <p:cNvGrpSpPr/>
          <p:nvPr/>
        </p:nvGrpSpPr>
        <p:grpSpPr>
          <a:xfrm>
            <a:off x="3780182" y="5177838"/>
            <a:ext cx="1193192" cy="246221"/>
            <a:chOff x="3097955" y="5798535"/>
            <a:chExt cx="1704965" cy="395295"/>
          </a:xfrm>
        </p:grpSpPr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id="{4F590C59-3AF0-46C7-8AAA-298AC05F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7955" y="5843749"/>
              <a:ext cx="292758" cy="2927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94E329-A71C-63A8-0B72-C6B15F542BE2}"/>
                </a:ext>
              </a:extLst>
            </p:cNvPr>
            <p:cNvSpPr txBox="1"/>
            <p:nvPr/>
          </p:nvSpPr>
          <p:spPr>
            <a:xfrm>
              <a:off x="3371578" y="5798535"/>
              <a:ext cx="1431342" cy="3952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000">
                  <a:ea typeface="맑은 고딕"/>
                </a:rPr>
                <a:t>복수선택</a:t>
              </a:r>
            </a:p>
          </p:txBody>
        </p:sp>
      </p:grpSp>
      <p:grpSp>
        <p:nvGrpSpPr>
          <p:cNvPr id="18" name="그룹 118">
            <a:extLst>
              <a:ext uri="{FF2B5EF4-FFF2-40B4-BE49-F238E27FC236}">
                <a16:creationId xmlns:a16="http://schemas.microsoft.com/office/drawing/2014/main" id="{E70B7792-4023-528C-9CD9-C154BCD9116B}"/>
              </a:ext>
            </a:extLst>
          </p:cNvPr>
          <p:cNvGrpSpPr/>
          <p:nvPr/>
        </p:nvGrpSpPr>
        <p:grpSpPr>
          <a:xfrm>
            <a:off x="4962582" y="5180766"/>
            <a:ext cx="1401439" cy="246221"/>
            <a:chOff x="3097957" y="5798535"/>
            <a:chExt cx="2002532" cy="395295"/>
          </a:xfrm>
        </p:grpSpPr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F85F5C8F-E4D9-9CF6-6AFB-A87BC814D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7957" y="5828449"/>
              <a:ext cx="292758" cy="29275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CB58FA-3E66-AA63-5543-167FF392664B}"/>
                </a:ext>
              </a:extLst>
            </p:cNvPr>
            <p:cNvSpPr txBox="1"/>
            <p:nvPr/>
          </p:nvSpPr>
          <p:spPr>
            <a:xfrm>
              <a:off x="3371577" y="5798535"/>
              <a:ext cx="1728912" cy="3952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000">
                  <a:ea typeface="맑은 고딕"/>
                </a:rPr>
                <a:t>익명투표</a:t>
              </a:r>
            </a:p>
          </p:txBody>
        </p:sp>
      </p:grpSp>
      <p:sp>
        <p:nvSpPr>
          <p:cNvPr id="21" name="사각형: 둥근 모서리 73">
            <a:extLst>
              <a:ext uri="{FF2B5EF4-FFF2-40B4-BE49-F238E27FC236}">
                <a16:creationId xmlns:a16="http://schemas.microsoft.com/office/drawing/2014/main" id="{BC0FB923-632D-C2F9-0809-5D42D6E59507}"/>
              </a:ext>
            </a:extLst>
          </p:cNvPr>
          <p:cNvSpPr/>
          <p:nvPr/>
        </p:nvSpPr>
        <p:spPr>
          <a:xfrm>
            <a:off x="2652070" y="7514939"/>
            <a:ext cx="873506" cy="327170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투표하기</a:t>
            </a:r>
          </a:p>
        </p:txBody>
      </p:sp>
      <p:sp>
        <p:nvSpPr>
          <p:cNvPr id="23" name="사각형: 둥근 모서리 73">
            <a:extLst>
              <a:ext uri="{FF2B5EF4-FFF2-40B4-BE49-F238E27FC236}">
                <a16:creationId xmlns:a16="http://schemas.microsoft.com/office/drawing/2014/main" id="{D9104570-04A4-BEAE-39DD-C9E6609B5611}"/>
              </a:ext>
            </a:extLst>
          </p:cNvPr>
          <p:cNvSpPr/>
          <p:nvPr/>
        </p:nvSpPr>
        <p:spPr>
          <a:xfrm>
            <a:off x="3671244" y="7524463"/>
            <a:ext cx="902082" cy="317645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결과보기</a:t>
            </a:r>
          </a:p>
        </p:txBody>
      </p: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CDFBC057-ADA0-9A57-1FCA-0E70D256B4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8807948"/>
              </p:ext>
            </p:extLst>
          </p:nvPr>
        </p:nvGraphicFramePr>
        <p:xfrm>
          <a:off x="3785926" y="5456625"/>
          <a:ext cx="2216150" cy="1937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AE5DC7E-8B4C-557A-B2DB-726E70914C17}"/>
              </a:ext>
            </a:extLst>
          </p:cNvPr>
          <p:cNvGrpSpPr/>
          <p:nvPr/>
        </p:nvGrpSpPr>
        <p:grpSpPr>
          <a:xfrm>
            <a:off x="806170" y="3259027"/>
            <a:ext cx="9248519" cy="5560672"/>
            <a:chOff x="128569" y="1036669"/>
            <a:chExt cx="9248519" cy="556067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81291FD-1661-FD7B-4131-E6880321CF04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7" name="직선 연결선[R] 14">
              <a:extLst>
                <a:ext uri="{FF2B5EF4-FFF2-40B4-BE49-F238E27FC236}">
                  <a16:creationId xmlns:a16="http://schemas.microsoft.com/office/drawing/2014/main" id="{15BCE012-DC22-9118-B189-4D800CBCF507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그래픽 27" descr="종 단색으로 채워진">
              <a:extLst>
                <a:ext uri="{FF2B5EF4-FFF2-40B4-BE49-F238E27FC236}">
                  <a16:creationId xmlns:a16="http://schemas.microsoft.com/office/drawing/2014/main" id="{2897DDEA-9344-70AF-11AE-371645F21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3C4DD51-6FCC-CB0D-D1CA-6FD6DC3D4AFE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0" name="그림 29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1A8ED6AC-BF4E-E023-8D20-FD830A801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31" name="직선 연결선[R] 18">
              <a:extLst>
                <a:ext uri="{FF2B5EF4-FFF2-40B4-BE49-F238E27FC236}">
                  <a16:creationId xmlns:a16="http://schemas.microsoft.com/office/drawing/2014/main" id="{8D70ED23-B694-AB49-5736-E2403B41A357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모서리가 둥근 직사각형 21">
              <a:extLst>
                <a:ext uri="{FF2B5EF4-FFF2-40B4-BE49-F238E27FC236}">
                  <a16:creationId xmlns:a16="http://schemas.microsoft.com/office/drawing/2014/main" id="{CA8B777A-A26C-7D82-E219-CE1A90FED3F2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모서리가 둥근 직사각형 23">
              <a:extLst>
                <a:ext uri="{FF2B5EF4-FFF2-40B4-BE49-F238E27FC236}">
                  <a16:creationId xmlns:a16="http://schemas.microsoft.com/office/drawing/2014/main" id="{55D0047B-5B56-5005-42CA-09D03A8B6C2F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4" name="직선 연결선[R] 24">
              <a:extLst>
                <a:ext uri="{FF2B5EF4-FFF2-40B4-BE49-F238E27FC236}">
                  <a16:creationId xmlns:a16="http://schemas.microsoft.com/office/drawing/2014/main" id="{0B5DD71C-E3EB-500C-4385-20F85ED1C3C9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7F48108-4E91-F208-D9DF-DE69FECF7A74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9D85C4-D27F-E90F-2ECD-E55CEB4ACCC3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37" name="그래픽 36" descr="돋보기 단색으로 채워진">
              <a:extLst>
                <a:ext uri="{FF2B5EF4-FFF2-40B4-BE49-F238E27FC236}">
                  <a16:creationId xmlns:a16="http://schemas.microsoft.com/office/drawing/2014/main" id="{D7D940D6-F18F-2FD5-5047-35996DEC4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1B1833F-6179-2C17-6337-A01301B37C4C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5ED6698-23FF-F735-34D5-B06EBBD345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AE6AC11-35E2-B2F3-BC9D-E9C53CD07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4534E73-9A00-3624-42DD-2428C318DF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F15DDE9-6E8E-D8D4-D4DE-612FB4D757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2A6C17B-C2F0-A1B9-C10C-23E90CCFC1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97BC25B-AA20-3C71-E0F0-F788375F3A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FEFD644-69A1-86C4-11A6-3835333875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F54FEA-C10E-EDAA-1392-BED2C88773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D06A8A-0967-EACB-643C-49B2A09FDF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6E430D2-7A71-B391-1525-635168FE7A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9" name="그래픽 38" descr="햄버거 메뉴 아이콘 단색으로 채워진">
              <a:extLst>
                <a:ext uri="{FF2B5EF4-FFF2-40B4-BE49-F238E27FC236}">
                  <a16:creationId xmlns:a16="http://schemas.microsoft.com/office/drawing/2014/main" id="{A2960CAA-7D0C-C017-98BB-81E925610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40" name="그래픽 39" descr="플립 달력 단색으로 채워진">
              <a:extLst>
                <a:ext uri="{FF2B5EF4-FFF2-40B4-BE49-F238E27FC236}">
                  <a16:creationId xmlns:a16="http://schemas.microsoft.com/office/drawing/2014/main" id="{7645D849-1D46-0915-C779-BA22A3B50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41" name="그래픽 40" descr="목록 단색으로 채워진">
              <a:extLst>
                <a:ext uri="{FF2B5EF4-FFF2-40B4-BE49-F238E27FC236}">
                  <a16:creationId xmlns:a16="http://schemas.microsoft.com/office/drawing/2014/main" id="{04D75C5E-D069-D004-83A8-E0A817C3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42" name="그래픽 41" descr="클립보드 단색으로 채워진">
              <a:extLst>
                <a:ext uri="{FF2B5EF4-FFF2-40B4-BE49-F238E27FC236}">
                  <a16:creationId xmlns:a16="http://schemas.microsoft.com/office/drawing/2014/main" id="{328052F6-6CF7-A00A-F76E-FB6FBE65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43" name="그래픽 42" descr="배지 체크 표시1 단색으로 채워진">
              <a:extLst>
                <a:ext uri="{FF2B5EF4-FFF2-40B4-BE49-F238E27FC236}">
                  <a16:creationId xmlns:a16="http://schemas.microsoft.com/office/drawing/2014/main" id="{53305160-B31E-EAF3-71C5-949BE6FC6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44" name="그래픽 43" descr="부분적으로 선택 표시된 클립보드 단색으로 채워진">
              <a:extLst>
                <a:ext uri="{FF2B5EF4-FFF2-40B4-BE49-F238E27FC236}">
                  <a16:creationId xmlns:a16="http://schemas.microsoft.com/office/drawing/2014/main" id="{2705E31B-6E25-BCA2-0B94-82BD78750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45" name="그래픽 44" descr="구름 단색으로 채워진">
              <a:extLst>
                <a:ext uri="{FF2B5EF4-FFF2-40B4-BE49-F238E27FC236}">
                  <a16:creationId xmlns:a16="http://schemas.microsoft.com/office/drawing/2014/main" id="{C0397094-35EF-2F89-84F8-C9A45AC5E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46" name="그래픽 45" descr="주소록 단색으로 채워진">
              <a:extLst>
                <a:ext uri="{FF2B5EF4-FFF2-40B4-BE49-F238E27FC236}">
                  <a16:creationId xmlns:a16="http://schemas.microsoft.com/office/drawing/2014/main" id="{801A29B1-5A38-FF43-85B9-6FA13E4F9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47" name="그래픽 46" descr="토글 단색으로 채워진">
              <a:extLst>
                <a:ext uri="{FF2B5EF4-FFF2-40B4-BE49-F238E27FC236}">
                  <a16:creationId xmlns:a16="http://schemas.microsoft.com/office/drawing/2014/main" id="{179A2389-B46C-E085-ADE2-DDBA50FA2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48" name="그래픽 47" descr="깃펜 단색으로 채워진">
              <a:extLst>
                <a:ext uri="{FF2B5EF4-FFF2-40B4-BE49-F238E27FC236}">
                  <a16:creationId xmlns:a16="http://schemas.microsoft.com/office/drawing/2014/main" id="{2FD1D33A-8588-5040-B0BC-4C1324B86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49" name="그래픽 48" descr="봉투 단색으로 채워진">
              <a:extLst>
                <a:ext uri="{FF2B5EF4-FFF2-40B4-BE49-F238E27FC236}">
                  <a16:creationId xmlns:a16="http://schemas.microsoft.com/office/drawing/2014/main" id="{7C938906-FA66-3C7D-925B-C9358832D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50" name="직선 연결선[R] 18">
              <a:extLst>
                <a:ext uri="{FF2B5EF4-FFF2-40B4-BE49-F238E27FC236}">
                  <a16:creationId xmlns:a16="http://schemas.microsoft.com/office/drawing/2014/main" id="{DBB9553E-84AA-8A73-1438-57BEDDC61BBA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71C6D0D-390F-7EC4-1E98-E203223AEA93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2" name="그래픽 51" descr="사용자 단색으로 채워진">
              <a:extLst>
                <a:ext uri="{FF2B5EF4-FFF2-40B4-BE49-F238E27FC236}">
                  <a16:creationId xmlns:a16="http://schemas.microsoft.com/office/drawing/2014/main" id="{B4E01F49-322D-E3D8-3F21-966E9C5B6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667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83758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마이페이지</a:t>
            </a:r>
            <a:endParaRPr lang="en-US" altLang="ko-KR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FE4F07-D405-A5C6-9713-D0AC6840410F}"/>
              </a:ext>
            </a:extLst>
          </p:cNvPr>
          <p:cNvSpPr/>
          <p:nvPr/>
        </p:nvSpPr>
        <p:spPr>
          <a:xfrm rot="5400000">
            <a:off x="3605096" y="2180673"/>
            <a:ext cx="5109606" cy="8115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x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EC8BC5-5223-7844-F066-9DEE7AC095EB}"/>
              </a:ext>
            </a:extLst>
          </p:cNvPr>
          <p:cNvSpPr/>
          <p:nvPr/>
        </p:nvSpPr>
        <p:spPr>
          <a:xfrm rot="5400000">
            <a:off x="1877805" y="4313547"/>
            <a:ext cx="2394053" cy="1507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1C3F9AB-6089-F000-3ED7-C6D0017399D8}"/>
              </a:ext>
            </a:extLst>
          </p:cNvPr>
          <p:cNvGrpSpPr/>
          <p:nvPr/>
        </p:nvGrpSpPr>
        <p:grpSpPr>
          <a:xfrm>
            <a:off x="2731389" y="4057695"/>
            <a:ext cx="707641" cy="707641"/>
            <a:chOff x="2186429" y="1929489"/>
            <a:chExt cx="707641" cy="7076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F5A78A6-105C-34D1-2858-8B5D4A5FE820}"/>
                </a:ext>
              </a:extLst>
            </p:cNvPr>
            <p:cNvSpPr/>
            <p:nvPr/>
          </p:nvSpPr>
          <p:spPr>
            <a:xfrm>
              <a:off x="2186429" y="1929489"/>
              <a:ext cx="707641" cy="70764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그래픽 10" descr="사용자 단색으로 채워진">
              <a:extLst>
                <a:ext uri="{FF2B5EF4-FFF2-40B4-BE49-F238E27FC236}">
                  <a16:creationId xmlns:a16="http://schemas.microsoft.com/office/drawing/2014/main" id="{36076936-588F-81C9-5C1D-BC033709C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65585" y="2008645"/>
              <a:ext cx="549327" cy="549327"/>
            </a:xfrm>
            <a:prstGeom prst="rect">
              <a:avLst/>
            </a:prstGeom>
          </p:spPr>
        </p:pic>
      </p:grpSp>
      <p:cxnSp>
        <p:nvCxnSpPr>
          <p:cNvPr id="12" name="직선 연결선[R] 18">
            <a:extLst>
              <a:ext uri="{FF2B5EF4-FFF2-40B4-BE49-F238E27FC236}">
                <a16:creationId xmlns:a16="http://schemas.microsoft.com/office/drawing/2014/main" id="{24D629D3-F8F7-2032-723A-8FB1513BB124}"/>
              </a:ext>
            </a:extLst>
          </p:cNvPr>
          <p:cNvCxnSpPr>
            <a:cxnSpLocks/>
          </p:cNvCxnSpPr>
          <p:nvPr/>
        </p:nvCxnSpPr>
        <p:spPr>
          <a:xfrm>
            <a:off x="2321193" y="4963258"/>
            <a:ext cx="150727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3F4A418-F9B7-6E10-7674-C3B70EDB3198}"/>
              </a:ext>
            </a:extLst>
          </p:cNvPr>
          <p:cNvSpPr txBox="1"/>
          <p:nvPr/>
        </p:nvSpPr>
        <p:spPr>
          <a:xfrm>
            <a:off x="2321230" y="5033866"/>
            <a:ext cx="208146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ea typeface="맑은 고딕"/>
              </a:rPr>
              <a:t>회사  </a:t>
            </a:r>
            <a:r>
              <a:rPr kumimoji="1" lang="en-US" altLang="ko-KR" sz="1200" b="1">
                <a:ea typeface="맑은 고딕"/>
              </a:rPr>
              <a:t>E.W</a:t>
            </a:r>
            <a:endParaRPr lang="en-US" altLang="ko-KR" sz="1200" b="1"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06939E-1F44-7D52-6F1F-BC3ED1D9C084}"/>
              </a:ext>
            </a:extLst>
          </p:cNvPr>
          <p:cNvSpPr txBox="1"/>
          <p:nvPr/>
        </p:nvSpPr>
        <p:spPr>
          <a:xfrm>
            <a:off x="2321230" y="5306241"/>
            <a:ext cx="208146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ea typeface="맑은 고딕"/>
              </a:rPr>
              <a:t>부서  인사팀</a:t>
            </a:r>
            <a:endParaRPr lang="en-US" altLang="ko-KR" sz="1200" b="1"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AC3EAF-A73F-E760-4CDB-12E64C35AEB0}"/>
              </a:ext>
            </a:extLst>
          </p:cNvPr>
          <p:cNvSpPr txBox="1"/>
          <p:nvPr/>
        </p:nvSpPr>
        <p:spPr>
          <a:xfrm>
            <a:off x="2321230" y="5590687"/>
            <a:ext cx="208146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ea typeface="맑은 고딕"/>
              </a:rPr>
              <a:t>직급  부장</a:t>
            </a:r>
            <a:endParaRPr lang="en-US" altLang="ko-KR" sz="1200" b="1"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9D770-25A5-DF88-70B2-D1018D7A2394}"/>
              </a:ext>
            </a:extLst>
          </p:cNvPr>
          <p:cNvSpPr txBox="1"/>
          <p:nvPr/>
        </p:nvSpPr>
        <p:spPr>
          <a:xfrm>
            <a:off x="2321230" y="5854378"/>
            <a:ext cx="208146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ea typeface="맑은 고딕"/>
              </a:rPr>
              <a:t>이름  </a:t>
            </a:r>
            <a:r>
              <a:rPr kumimoji="1" lang="en-US" altLang="ko-KR" sz="1200" b="1">
                <a:ea typeface="맑은 고딕"/>
              </a:rPr>
              <a:t>000</a:t>
            </a:r>
            <a:endParaRPr lang="en-US" altLang="ko-KR" sz="1200" b="1">
              <a:ea typeface="맑은 고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4B8CB3-AFEF-0B49-C396-DD8C346CD55A}"/>
              </a:ext>
            </a:extLst>
          </p:cNvPr>
          <p:cNvSpPr/>
          <p:nvPr/>
        </p:nvSpPr>
        <p:spPr>
          <a:xfrm>
            <a:off x="2326668" y="6373680"/>
            <a:ext cx="1501803" cy="4510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40B4AA-CC6A-6062-84F9-661543A726B4}"/>
              </a:ext>
            </a:extLst>
          </p:cNvPr>
          <p:cNvSpPr/>
          <p:nvPr/>
        </p:nvSpPr>
        <p:spPr>
          <a:xfrm>
            <a:off x="2321192" y="6917310"/>
            <a:ext cx="1501803" cy="4471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그래픽 18" descr="사용자 단색으로 채워진">
            <a:extLst>
              <a:ext uri="{FF2B5EF4-FFF2-40B4-BE49-F238E27FC236}">
                <a16:creationId xmlns:a16="http://schemas.microsoft.com/office/drawing/2014/main" id="{74E32CB4-C0A6-090F-AAE1-952E368F34B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04765" y="6966766"/>
            <a:ext cx="377499" cy="377499"/>
          </a:xfrm>
          <a:prstGeom prst="rect">
            <a:avLst/>
          </a:prstGeom>
        </p:spPr>
      </p:pic>
      <p:pic>
        <p:nvPicPr>
          <p:cNvPr id="20" name="그래픽 19" descr="사무실 의자 단색으로 채워진">
            <a:extLst>
              <a:ext uri="{FF2B5EF4-FFF2-40B4-BE49-F238E27FC236}">
                <a16:creationId xmlns:a16="http://schemas.microsoft.com/office/drawing/2014/main" id="{BCF4B386-F1B1-1CE0-EC4F-38E5B29AFE4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78639" y="6419273"/>
            <a:ext cx="377499" cy="3774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369A35-672B-D3D0-56C0-504E2885CF5A}"/>
              </a:ext>
            </a:extLst>
          </p:cNvPr>
          <p:cNvSpPr txBox="1"/>
          <p:nvPr/>
        </p:nvSpPr>
        <p:spPr>
          <a:xfrm>
            <a:off x="2787740" y="6480660"/>
            <a:ext cx="104073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부서 </a:t>
            </a:r>
            <a:r>
              <a:rPr kumimoji="1" lang="en-US" altLang="ko-KR" sz="1200" b="1">
                <a:solidFill>
                  <a:schemeClr val="bg1"/>
                </a:solidFill>
                <a:ea typeface="맑은 고딕"/>
              </a:rPr>
              <a:t>-</a:t>
            </a:r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 </a:t>
            </a:r>
            <a:r>
              <a:rPr kumimoji="1" lang="en-US" altLang="ko-KR" sz="1200" b="1">
                <a:solidFill>
                  <a:schemeClr val="bg1"/>
                </a:solidFill>
                <a:ea typeface="맑은 고딕"/>
              </a:rPr>
              <a:t>7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27BD3F-BC37-03AE-4342-07226DC5F45B}"/>
              </a:ext>
            </a:extLst>
          </p:cNvPr>
          <p:cNvSpPr txBox="1"/>
          <p:nvPr/>
        </p:nvSpPr>
        <p:spPr>
          <a:xfrm>
            <a:off x="2756138" y="6976699"/>
            <a:ext cx="104073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사원 </a:t>
            </a:r>
            <a:r>
              <a:rPr kumimoji="1" lang="en-US" altLang="ko-KR" sz="1200" b="1">
                <a:solidFill>
                  <a:schemeClr val="bg1"/>
                </a:solidFill>
                <a:ea typeface="맑은 고딕"/>
              </a:rPr>
              <a:t>-</a:t>
            </a:r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 </a:t>
            </a:r>
            <a:r>
              <a:rPr kumimoji="1" lang="en-US" altLang="ko-KR" sz="1200" b="1">
                <a:solidFill>
                  <a:schemeClr val="bg1"/>
                </a:solidFill>
                <a:ea typeface="맑은 고딕"/>
              </a:rPr>
              <a:t>53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B0B60D6-8524-B2E3-C441-9EABF95E7D5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04111" y="3882152"/>
            <a:ext cx="1933575" cy="21336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68CE27E-D739-C65F-13D9-E815557107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1120" y="3891677"/>
            <a:ext cx="3952875" cy="211455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22D731-81DA-BF8B-3936-36A76AFCB98A}"/>
              </a:ext>
            </a:extLst>
          </p:cNvPr>
          <p:cNvSpPr/>
          <p:nvPr/>
        </p:nvSpPr>
        <p:spPr>
          <a:xfrm rot="5400000">
            <a:off x="6064905" y="4070411"/>
            <a:ext cx="1896694" cy="6081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3900D38-70C4-3E63-E602-AC2E392DD57D}"/>
              </a:ext>
            </a:extLst>
          </p:cNvPr>
          <p:cNvSpPr/>
          <p:nvPr/>
        </p:nvSpPr>
        <p:spPr>
          <a:xfrm>
            <a:off x="3983568" y="6170257"/>
            <a:ext cx="1020348" cy="292326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03B7AF-C29E-8A5C-3B40-FCB36D8B0E91}"/>
              </a:ext>
            </a:extLst>
          </p:cNvPr>
          <p:cNvSpPr/>
          <p:nvPr/>
        </p:nvSpPr>
        <p:spPr>
          <a:xfrm>
            <a:off x="5011781" y="6169417"/>
            <a:ext cx="1020348" cy="29232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A52E2C-0D8E-5E9D-0230-9581A270EA93}"/>
              </a:ext>
            </a:extLst>
          </p:cNvPr>
          <p:cNvSpPr txBox="1"/>
          <p:nvPr/>
        </p:nvSpPr>
        <p:spPr>
          <a:xfrm>
            <a:off x="4007857" y="6162808"/>
            <a:ext cx="92925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B03EE-7BAC-9D20-88E1-7A770E247699}"/>
              </a:ext>
            </a:extLst>
          </p:cNvPr>
          <p:cNvSpPr txBox="1"/>
          <p:nvPr/>
        </p:nvSpPr>
        <p:spPr>
          <a:xfrm>
            <a:off x="4867986" y="6162805"/>
            <a:ext cx="126861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ea typeface="맑은 고딕"/>
              </a:rPr>
              <a:t>자유게시판</a:t>
            </a:r>
            <a:endParaRPr lang="en-US" altLang="ko-KR" sz="1200" b="1">
              <a:ea typeface="맑은 고딕"/>
            </a:endParaRPr>
          </a:p>
        </p:txBody>
      </p:sp>
      <p:graphicFrame>
        <p:nvGraphicFramePr>
          <p:cNvPr id="31" name="표 67">
            <a:extLst>
              <a:ext uri="{FF2B5EF4-FFF2-40B4-BE49-F238E27FC236}">
                <a16:creationId xmlns:a16="http://schemas.microsoft.com/office/drawing/2014/main" id="{80FFAAB8-5807-5BB1-6C05-F93C8C793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93099"/>
              </p:ext>
            </p:extLst>
          </p:nvPr>
        </p:nvGraphicFramePr>
        <p:xfrm>
          <a:off x="3972507" y="6407995"/>
          <a:ext cx="6081488" cy="219771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03696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258231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819561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</a:tblGrid>
              <a:tr h="352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52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주차장 통제 안내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 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</a:t>
                      </a: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-06-22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53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엘리베이터 시공 안내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2023-05-12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53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사내 체육대회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2023-03-02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53550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3211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cxnSp>
        <p:nvCxnSpPr>
          <p:cNvPr id="32" name="직선 연결선[R] 14">
            <a:extLst>
              <a:ext uri="{FF2B5EF4-FFF2-40B4-BE49-F238E27FC236}">
                <a16:creationId xmlns:a16="http://schemas.microsoft.com/office/drawing/2014/main" id="{13B8FDC2-BD62-B633-1EB1-63A3D2FB7CE7}"/>
              </a:ext>
            </a:extLst>
          </p:cNvPr>
          <p:cNvCxnSpPr/>
          <p:nvPr/>
        </p:nvCxnSpPr>
        <p:spPr>
          <a:xfrm>
            <a:off x="977327" y="3660646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CB73DE6-A99C-E495-2327-84A0FF3BF1C9}"/>
              </a:ext>
            </a:extLst>
          </p:cNvPr>
          <p:cNvGrpSpPr/>
          <p:nvPr/>
        </p:nvGrpSpPr>
        <p:grpSpPr>
          <a:xfrm>
            <a:off x="968911" y="3238498"/>
            <a:ext cx="9248519" cy="5562149"/>
            <a:chOff x="128569" y="1035192"/>
            <a:chExt cx="9248519" cy="556214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B438183-BB9C-4232-E278-2F03FDF9C292}"/>
                </a:ext>
              </a:extLst>
            </p:cNvPr>
            <p:cNvGrpSpPr/>
            <p:nvPr/>
          </p:nvGrpSpPr>
          <p:grpSpPr>
            <a:xfrm>
              <a:off x="128569" y="1036669"/>
              <a:ext cx="9248519" cy="5560672"/>
              <a:chOff x="128569" y="1036669"/>
              <a:chExt cx="9248519" cy="5560672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E4D7B92-E55B-CA05-7F00-5503D4C752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2809" y="1036669"/>
                <a:ext cx="8714279" cy="4485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37" name="그래픽 36" descr="종 단색으로 채워진">
                <a:extLst>
                  <a:ext uri="{FF2B5EF4-FFF2-40B4-BE49-F238E27FC236}">
                    <a16:creationId xmlns:a16="http://schemas.microsoft.com/office/drawing/2014/main" id="{FA3895C7-D198-75F1-C4DC-AEF0095A60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636287" y="1142708"/>
                <a:ext cx="250352" cy="245304"/>
              </a:xfrm>
              <a:prstGeom prst="rect">
                <a:avLst/>
              </a:prstGeom>
            </p:spPr>
          </p:pic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9F20CC7-50EB-2BF8-2895-9AB9CCE0BDF4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-2072820" y="3270913"/>
                <a:ext cx="5554317" cy="109853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39" name="직선 연결선[R] 18">
                <a:extLst>
                  <a:ext uri="{FF2B5EF4-FFF2-40B4-BE49-F238E27FC236}">
                    <a16:creationId xmlns:a16="http://schemas.microsoft.com/office/drawing/2014/main" id="{69E36B5E-B846-7C36-CDD0-984E2A420E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569" y="1842861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모서리가 둥근 직사각형 21">
                <a:extLst>
                  <a:ext uri="{FF2B5EF4-FFF2-40B4-BE49-F238E27FC236}">
                    <a16:creationId xmlns:a16="http://schemas.microsoft.com/office/drawing/2014/main" id="{93AA2137-E6FE-8669-C47F-2EC951884B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0695" y="1524515"/>
                <a:ext cx="251647" cy="246572"/>
              </a:xfrm>
              <a:prstGeom prst="roundRect">
                <a:avLst/>
              </a:prstGeom>
              <a:solidFill>
                <a:srgbClr val="40404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90363F7-B819-BCE5-04C8-1E8ACB3EC5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596" y="151519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</a:rPr>
                  <a:t>NAME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26BA21CD-84FD-FF02-8D3E-1DDC29FBBAB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64496" y="1873801"/>
                <a:ext cx="900892" cy="3013804"/>
                <a:chOff x="427276" y="2089515"/>
                <a:chExt cx="900892" cy="3013804"/>
              </a:xfrm>
            </p:grpSpPr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0F11A8C-4DFF-C40C-5BCF-F64ED46A50C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341677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이</a:t>
                  </a:r>
                  <a:r>
                    <a:rPr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메일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0C8B121-35D7-1C56-6DFA-1AA55E0B1A3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639032"/>
                  <a:ext cx="86375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전자결재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6F5C5F3-4EF8-ACA1-D028-1E30D650AE0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185014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주소록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AB7662C-2938-4FF0-E442-AFC441C987F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006650"/>
                  <a:ext cx="66140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게시판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0D6EAB4-F9C4-A36E-7D5F-3C384C5F494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561971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>
                      <a:solidFill>
                        <a:schemeClr val="bg1"/>
                      </a:solidFill>
                      <a:ea typeface="맑은 고딕"/>
                    </a:rPr>
                    <a:t>TODO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0" name="TextBox 959">
                  <a:extLst>
                    <a:ext uri="{FF2B5EF4-FFF2-40B4-BE49-F238E27FC236}">
                      <a16:creationId xmlns:a16="http://schemas.microsoft.com/office/drawing/2014/main" id="{65156E7A-16E8-D754-C8AA-7C6C45A5197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289165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예약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1" name="TextBox 960">
                  <a:extLst>
                    <a:ext uri="{FF2B5EF4-FFF2-40B4-BE49-F238E27FC236}">
                      <a16:creationId xmlns:a16="http://schemas.microsoft.com/office/drawing/2014/main" id="{0DC1786E-2D9E-FF49-B1AF-5B5AA89DD70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466866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캘린더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2" name="TextBox 961">
                  <a:extLst>
                    <a:ext uri="{FF2B5EF4-FFF2-40B4-BE49-F238E27FC236}">
                      <a16:creationId xmlns:a16="http://schemas.microsoft.com/office/drawing/2014/main" id="{CD86BFF8-DB1A-4BBD-EFD6-8FF2E20075E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735662"/>
                  <a:ext cx="90089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클라우드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3" name="TextBox 962">
                  <a:extLst>
                    <a:ext uri="{FF2B5EF4-FFF2-40B4-BE49-F238E27FC236}">
                      <a16:creationId xmlns:a16="http://schemas.microsoft.com/office/drawing/2014/main" id="{23B7BF7B-E225-E5FA-9348-4814C00064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902500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근태관리</a:t>
                  </a:r>
                  <a:endParaRPr kumimoji="1" lang="ko-KR" altLang="en-US" sz="1200" b="1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4" name="TextBox 963">
                  <a:extLst>
                    <a:ext uri="{FF2B5EF4-FFF2-40B4-BE49-F238E27FC236}">
                      <a16:creationId xmlns:a16="http://schemas.microsoft.com/office/drawing/2014/main" id="{484D47BF-74BA-EF35-2F29-101FE091158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826320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ko-KR" altLang="en-US" sz="1200" b="1">
                      <a:solidFill>
                        <a:schemeClr val="bg1"/>
                      </a:solidFill>
                      <a:ea typeface="맑은 고딕"/>
                    </a:rPr>
                    <a:t>설문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5" name="TextBox 964">
                  <a:extLst>
                    <a:ext uri="{FF2B5EF4-FFF2-40B4-BE49-F238E27FC236}">
                      <a16:creationId xmlns:a16="http://schemas.microsoft.com/office/drawing/2014/main" id="{4F5FB72F-EB8D-7FB8-E7FD-A124B009352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089515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사원관리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</p:grpSp>
          <p:pic>
            <p:nvPicPr>
              <p:cNvPr id="43" name="그래픽 42" descr="햄버거 메뉴 아이콘 단색으로 채워진">
                <a:extLst>
                  <a:ext uri="{FF2B5EF4-FFF2-40B4-BE49-F238E27FC236}">
                    <a16:creationId xmlns:a16="http://schemas.microsoft.com/office/drawing/2014/main" id="{CCF74224-5DFA-7EED-8F22-6C7701195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258298" y="1112835"/>
                <a:ext cx="328285" cy="321667"/>
              </a:xfrm>
              <a:prstGeom prst="rect">
                <a:avLst/>
              </a:prstGeom>
            </p:spPr>
          </p:pic>
          <p:pic>
            <p:nvPicPr>
              <p:cNvPr id="44" name="그래픽 43" descr="플립 달력 단색으로 채워진">
                <a:extLst>
                  <a:ext uri="{FF2B5EF4-FFF2-40B4-BE49-F238E27FC236}">
                    <a16:creationId xmlns:a16="http://schemas.microsoft.com/office/drawing/2014/main" id="{94AF58F3-AA56-6F22-D8D7-EFA5BAF46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20387" y="326801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45" name="그래픽 44" descr="목록 단색으로 채워진">
                <a:extLst>
                  <a:ext uri="{FF2B5EF4-FFF2-40B4-BE49-F238E27FC236}">
                    <a16:creationId xmlns:a16="http://schemas.microsoft.com/office/drawing/2014/main" id="{81AD0D91-4987-9FF3-3B2C-8AFE2E409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20388" y="435188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46" name="그래픽 45" descr="클립보드 단색으로 채워진">
                <a:extLst>
                  <a:ext uri="{FF2B5EF4-FFF2-40B4-BE49-F238E27FC236}">
                    <a16:creationId xmlns:a16="http://schemas.microsoft.com/office/drawing/2014/main" id="{87AF735F-176C-5770-B630-C27899384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27431" y="462399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47" name="그래픽 46" descr="배지 체크 표시1 단색으로 채워진">
                <a:extLst>
                  <a:ext uri="{FF2B5EF4-FFF2-40B4-BE49-F238E27FC236}">
                    <a16:creationId xmlns:a16="http://schemas.microsoft.com/office/drawing/2014/main" id="{0606B76A-3068-FAE0-AC82-9453244C1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15453" y="407879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48" name="그래픽 47" descr="부분적으로 선택 표시된 클립보드 단색으로 채워진">
                <a:extLst>
                  <a:ext uri="{FF2B5EF4-FFF2-40B4-BE49-F238E27FC236}">
                    <a16:creationId xmlns:a16="http://schemas.microsoft.com/office/drawing/2014/main" id="{8BF3A2AE-F5D3-80A1-3955-15EA62DB7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217074" y="37863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49" name="그래픽 48" descr="구름 단색으로 채워진">
                <a:extLst>
                  <a:ext uri="{FF2B5EF4-FFF2-40B4-BE49-F238E27FC236}">
                    <a16:creationId xmlns:a16="http://schemas.microsoft.com/office/drawing/2014/main" id="{B1C5F651-0C3F-6245-0A37-4DC8B44EF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210464" y="3509870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0" name="그래픽 49" descr="주소록 단색으로 채워진">
                <a:extLst>
                  <a:ext uri="{FF2B5EF4-FFF2-40B4-BE49-F238E27FC236}">
                    <a16:creationId xmlns:a16="http://schemas.microsoft.com/office/drawing/2014/main" id="{17ACB118-FD81-66B3-10CE-243F8E65C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13507" y="3013812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1" name="그래픽 50" descr="토글 단색으로 채워진">
                <a:extLst>
                  <a:ext uri="{FF2B5EF4-FFF2-40B4-BE49-F238E27FC236}">
                    <a16:creationId xmlns:a16="http://schemas.microsoft.com/office/drawing/2014/main" id="{DB3ED8AC-324D-462C-A6F5-0D852F854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225833" y="269202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2" name="그래픽 51" descr="깃펜 단색으로 채워진">
                <a:extLst>
                  <a:ext uri="{FF2B5EF4-FFF2-40B4-BE49-F238E27FC236}">
                    <a16:creationId xmlns:a16="http://schemas.microsoft.com/office/drawing/2014/main" id="{ECE33238-5B0E-AF14-AC8D-9EE4A3A20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226130" y="24276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3" name="그래픽 52" descr="봉투 단색으로 채워진">
                <a:extLst>
                  <a:ext uri="{FF2B5EF4-FFF2-40B4-BE49-F238E27FC236}">
                    <a16:creationId xmlns:a16="http://schemas.microsoft.com/office/drawing/2014/main" id="{361FAF3E-39BC-D221-12A9-5F55AACD0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222021" y="2142981"/>
                <a:ext cx="257075" cy="257075"/>
              </a:xfrm>
              <a:prstGeom prst="rect">
                <a:avLst/>
              </a:prstGeom>
            </p:spPr>
          </p:pic>
          <p:cxnSp>
            <p:nvCxnSpPr>
              <p:cNvPr id="54" name="직선 연결선[R] 18">
                <a:extLst>
                  <a:ext uri="{FF2B5EF4-FFF2-40B4-BE49-F238E27FC236}">
                    <a16:creationId xmlns:a16="http://schemas.microsoft.com/office/drawing/2014/main" id="{ACE52452-4293-3C75-B713-E33EBDB4DE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069" y="1457340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76C830B-E177-EADB-26BC-99406C030FD7}"/>
                  </a:ext>
                </a:extLst>
              </p:cNvPr>
              <p:cNvSpPr/>
              <p:nvPr/>
            </p:nvSpPr>
            <p:spPr>
              <a:xfrm>
                <a:off x="8979556" y="1138680"/>
                <a:ext cx="245304" cy="24530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56" name="그래픽 55" descr="사용자 단색으로 채워진">
                <a:extLst>
                  <a:ext uri="{FF2B5EF4-FFF2-40B4-BE49-F238E27FC236}">
                    <a16:creationId xmlns:a16="http://schemas.microsoft.com/office/drawing/2014/main" id="{AB18A0A4-5409-8878-9FFF-40F08BAB9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006995" y="1166119"/>
                <a:ext cx="190424" cy="190424"/>
              </a:xfrm>
              <a:prstGeom prst="rect">
                <a:avLst/>
              </a:prstGeom>
            </p:spPr>
          </p:pic>
          <p:pic>
            <p:nvPicPr>
              <p:cNvPr id="57" name="그림 56" descr="폰트, 텍스트, 그래픽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4BE9BFBB-EED9-EB99-7D6E-B57084FECC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964" y="1145373"/>
                <a:ext cx="1011711" cy="248812"/>
              </a:xfrm>
              <a:prstGeom prst="rect">
                <a:avLst/>
              </a:prstGeom>
            </p:spPr>
          </p:pic>
          <p:pic>
            <p:nvPicPr>
              <p:cNvPr id="58" name="그래픽 57" descr="도시 단색으로 채워진">
                <a:extLst>
                  <a:ext uri="{FF2B5EF4-FFF2-40B4-BE49-F238E27FC236}">
                    <a16:creationId xmlns:a16="http://schemas.microsoft.com/office/drawing/2014/main" id="{7F5D6B29-EC9F-3ECA-23D3-3EBB972F4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225833" y="1901757"/>
                <a:ext cx="252703" cy="252703"/>
              </a:xfrm>
              <a:prstGeom prst="rect">
                <a:avLst/>
              </a:prstGeom>
            </p:spPr>
          </p:pic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E16C22B-FFF0-BDD2-CD3C-973025E52029}"/>
                </a:ext>
              </a:extLst>
            </p:cNvPr>
            <p:cNvSpPr/>
            <p:nvPr/>
          </p:nvSpPr>
          <p:spPr>
            <a:xfrm>
              <a:off x="136987" y="1035192"/>
              <a:ext cx="9240101" cy="5554508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07543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게시판</a:t>
            </a:r>
            <a:endParaRPr lang="ko-KR" altLang="en-US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모서리가 둥근 직사각형 16">
            <a:extLst>
              <a:ext uri="{FF2B5EF4-FFF2-40B4-BE49-F238E27FC236}">
                <a16:creationId xmlns:a16="http://schemas.microsoft.com/office/drawing/2014/main" id="{5FB8041E-202B-09E7-B349-14C2CDCB76E3}"/>
              </a:ext>
            </a:extLst>
          </p:cNvPr>
          <p:cNvSpPr/>
          <p:nvPr/>
        </p:nvSpPr>
        <p:spPr>
          <a:xfrm>
            <a:off x="5374344" y="3846104"/>
            <a:ext cx="1488738" cy="4880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모서리가 둥근 직사각형 13">
            <a:extLst>
              <a:ext uri="{FF2B5EF4-FFF2-40B4-BE49-F238E27FC236}">
                <a16:creationId xmlns:a16="http://schemas.microsoft.com/office/drawing/2014/main" id="{801CC5C5-70F7-30FF-D858-22E41AC09002}"/>
              </a:ext>
            </a:extLst>
          </p:cNvPr>
          <p:cNvSpPr/>
          <p:nvPr/>
        </p:nvSpPr>
        <p:spPr>
          <a:xfrm>
            <a:off x="2162835" y="3856614"/>
            <a:ext cx="1488738" cy="488084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15">
            <a:extLst>
              <a:ext uri="{FF2B5EF4-FFF2-40B4-BE49-F238E27FC236}">
                <a16:creationId xmlns:a16="http://schemas.microsoft.com/office/drawing/2014/main" id="{E96D6098-9A7B-A6B2-2AE4-5264F0530067}"/>
              </a:ext>
            </a:extLst>
          </p:cNvPr>
          <p:cNvSpPr/>
          <p:nvPr/>
        </p:nvSpPr>
        <p:spPr>
          <a:xfrm>
            <a:off x="3765250" y="3856614"/>
            <a:ext cx="1488738" cy="4880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8" name="표 67">
            <a:extLst>
              <a:ext uri="{FF2B5EF4-FFF2-40B4-BE49-F238E27FC236}">
                <a16:creationId xmlns:a16="http://schemas.microsoft.com/office/drawing/2014/main" id="{EC06B405-93C8-F753-4DDA-DD23F3306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98961"/>
              </p:ext>
            </p:extLst>
          </p:nvPr>
        </p:nvGraphicFramePr>
        <p:xfrm>
          <a:off x="2103628" y="4245273"/>
          <a:ext cx="7749748" cy="396141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9275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975459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599792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20178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904617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648820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30354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조회수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773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001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주차장 통제 안내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</a:t>
                      </a: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대리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2022-06-22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002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003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004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005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006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129134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007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649195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008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96143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009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727714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010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5006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04DBE8F-088F-D8E1-A47C-850BD28ACEF5}"/>
              </a:ext>
            </a:extLst>
          </p:cNvPr>
          <p:cNvSpPr txBox="1"/>
          <p:nvPr/>
        </p:nvSpPr>
        <p:spPr>
          <a:xfrm>
            <a:off x="2139420" y="3891340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A3C7F6-0B29-4AF8-904A-6F7DEA614364}"/>
              </a:ext>
            </a:extLst>
          </p:cNvPr>
          <p:cNvSpPr txBox="1"/>
          <p:nvPr/>
        </p:nvSpPr>
        <p:spPr>
          <a:xfrm>
            <a:off x="3758014" y="3891340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자유게시판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32CE42-B389-D690-735C-0BD1917D0BBD}"/>
              </a:ext>
            </a:extLst>
          </p:cNvPr>
          <p:cNvSpPr txBox="1"/>
          <p:nvPr/>
        </p:nvSpPr>
        <p:spPr>
          <a:xfrm>
            <a:off x="5376607" y="3891340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양식함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6" name="모서리가 둥근 직사각형 16">
            <a:extLst>
              <a:ext uri="{FF2B5EF4-FFF2-40B4-BE49-F238E27FC236}">
                <a16:creationId xmlns:a16="http://schemas.microsoft.com/office/drawing/2014/main" id="{665A15C9-67D3-2CFC-4EEC-BEB839FE0783}"/>
              </a:ext>
            </a:extLst>
          </p:cNvPr>
          <p:cNvSpPr/>
          <p:nvPr/>
        </p:nvSpPr>
        <p:spPr>
          <a:xfrm>
            <a:off x="5854838" y="8251036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62C8727A-EDC0-B8CB-17A2-935450FF8F6B}"/>
              </a:ext>
            </a:extLst>
          </p:cNvPr>
          <p:cNvSpPr/>
          <p:nvPr/>
        </p:nvSpPr>
        <p:spPr>
          <a:xfrm>
            <a:off x="5505435" y="8251036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6">
            <a:extLst>
              <a:ext uri="{FF2B5EF4-FFF2-40B4-BE49-F238E27FC236}">
                <a16:creationId xmlns:a16="http://schemas.microsoft.com/office/drawing/2014/main" id="{2A1848A1-D76A-117B-53C8-F4457181E785}"/>
              </a:ext>
            </a:extLst>
          </p:cNvPr>
          <p:cNvSpPr/>
          <p:nvPr/>
        </p:nvSpPr>
        <p:spPr>
          <a:xfrm>
            <a:off x="5151425" y="8251036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6">
            <a:extLst>
              <a:ext uri="{FF2B5EF4-FFF2-40B4-BE49-F238E27FC236}">
                <a16:creationId xmlns:a16="http://schemas.microsoft.com/office/drawing/2014/main" id="{C7CEBEBC-A944-FA27-90BA-3EB039CF692D}"/>
              </a:ext>
            </a:extLst>
          </p:cNvPr>
          <p:cNvSpPr/>
          <p:nvPr/>
        </p:nvSpPr>
        <p:spPr>
          <a:xfrm>
            <a:off x="6208428" y="8251036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모서리가 둥근 직사각형 16">
            <a:extLst>
              <a:ext uri="{FF2B5EF4-FFF2-40B4-BE49-F238E27FC236}">
                <a16:creationId xmlns:a16="http://schemas.microsoft.com/office/drawing/2014/main" id="{6E59EBB8-762A-4F1D-1014-094FB2D4E1B5}"/>
              </a:ext>
            </a:extLst>
          </p:cNvPr>
          <p:cNvSpPr/>
          <p:nvPr/>
        </p:nvSpPr>
        <p:spPr>
          <a:xfrm>
            <a:off x="6562018" y="8251036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모서리가 둥근 직사각형 16">
            <a:extLst>
              <a:ext uri="{FF2B5EF4-FFF2-40B4-BE49-F238E27FC236}">
                <a16:creationId xmlns:a16="http://schemas.microsoft.com/office/drawing/2014/main" id="{010C7A8B-5E9D-5B4F-6BBA-5A8DF41EB1E5}"/>
              </a:ext>
            </a:extLst>
          </p:cNvPr>
          <p:cNvSpPr/>
          <p:nvPr/>
        </p:nvSpPr>
        <p:spPr>
          <a:xfrm>
            <a:off x="6966014" y="8251036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모서리가 둥근 직사각형 16">
            <a:extLst>
              <a:ext uri="{FF2B5EF4-FFF2-40B4-BE49-F238E27FC236}">
                <a16:creationId xmlns:a16="http://schemas.microsoft.com/office/drawing/2014/main" id="{CB6018A9-FD61-E2AA-09EE-6186D0B2B56F}"/>
              </a:ext>
            </a:extLst>
          </p:cNvPr>
          <p:cNvSpPr/>
          <p:nvPr/>
        </p:nvSpPr>
        <p:spPr>
          <a:xfrm>
            <a:off x="4827040" y="8251036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E8F4F-4567-2EB3-CAF8-B132C502B79B}"/>
              </a:ext>
            </a:extLst>
          </p:cNvPr>
          <p:cNvSpPr txBox="1"/>
          <p:nvPr/>
        </p:nvSpPr>
        <p:spPr>
          <a:xfrm>
            <a:off x="4822761" y="8179530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&lt;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B700BF-1BF3-D3D3-8A5F-3A3B15DA896B}"/>
              </a:ext>
            </a:extLst>
          </p:cNvPr>
          <p:cNvSpPr txBox="1"/>
          <p:nvPr/>
        </p:nvSpPr>
        <p:spPr>
          <a:xfrm>
            <a:off x="5151425" y="8169007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1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32C13B-B874-1F7A-88AF-DB50A756024D}"/>
              </a:ext>
            </a:extLst>
          </p:cNvPr>
          <p:cNvSpPr txBox="1"/>
          <p:nvPr/>
        </p:nvSpPr>
        <p:spPr>
          <a:xfrm>
            <a:off x="5494431" y="8183399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2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2F13AC-EC85-B1FD-B5ED-CA955275A2D9}"/>
              </a:ext>
            </a:extLst>
          </p:cNvPr>
          <p:cNvSpPr txBox="1"/>
          <p:nvPr/>
        </p:nvSpPr>
        <p:spPr>
          <a:xfrm>
            <a:off x="5851429" y="8170699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3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2B8BC0-5C9B-82F5-BAD0-3857D8517B77}"/>
              </a:ext>
            </a:extLst>
          </p:cNvPr>
          <p:cNvSpPr txBox="1"/>
          <p:nvPr/>
        </p:nvSpPr>
        <p:spPr>
          <a:xfrm>
            <a:off x="6208427" y="8170699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4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072CDC-F0EF-CDAA-4335-89BC969B331E}"/>
              </a:ext>
            </a:extLst>
          </p:cNvPr>
          <p:cNvSpPr txBox="1"/>
          <p:nvPr/>
        </p:nvSpPr>
        <p:spPr>
          <a:xfrm>
            <a:off x="6551433" y="8170699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5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F92386-468C-61FF-4E9E-325E7D10552B}"/>
              </a:ext>
            </a:extLst>
          </p:cNvPr>
          <p:cNvSpPr txBox="1"/>
          <p:nvPr/>
        </p:nvSpPr>
        <p:spPr>
          <a:xfrm>
            <a:off x="6945923" y="8170699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&gt;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1" name="모서리가 둥근 직사각형 16">
            <a:extLst>
              <a:ext uri="{FF2B5EF4-FFF2-40B4-BE49-F238E27FC236}">
                <a16:creationId xmlns:a16="http://schemas.microsoft.com/office/drawing/2014/main" id="{C7BC2118-C80F-FBE4-5DB9-4DE026AE1923}"/>
              </a:ext>
            </a:extLst>
          </p:cNvPr>
          <p:cNvSpPr/>
          <p:nvPr/>
        </p:nvSpPr>
        <p:spPr>
          <a:xfrm>
            <a:off x="2101365" y="8275798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A1DB32-5AE2-CD94-4B71-9BE2DD0955E1}"/>
              </a:ext>
            </a:extLst>
          </p:cNvPr>
          <p:cNvSpPr txBox="1"/>
          <p:nvPr/>
        </p:nvSpPr>
        <p:spPr>
          <a:xfrm>
            <a:off x="2183056" y="8277053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등록</a:t>
            </a:r>
            <a:endParaRPr lang="ko-KR" altLang="en-US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9606C9C5-A111-F14C-0EA0-C5414C39CBF3}"/>
              </a:ext>
            </a:extLst>
          </p:cNvPr>
          <p:cNvSpPr/>
          <p:nvPr/>
        </p:nvSpPr>
        <p:spPr>
          <a:xfrm>
            <a:off x="2876375" y="8279515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F39D2A-385A-F41F-E889-EDFE96FFAD79}"/>
              </a:ext>
            </a:extLst>
          </p:cNvPr>
          <p:cNvSpPr txBox="1"/>
          <p:nvPr/>
        </p:nvSpPr>
        <p:spPr>
          <a:xfrm>
            <a:off x="2948773" y="8290063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수정</a:t>
            </a:r>
          </a:p>
        </p:txBody>
      </p:sp>
      <p:sp>
        <p:nvSpPr>
          <p:cNvPr id="35" name="모서리가 둥근 직사각형 16">
            <a:extLst>
              <a:ext uri="{FF2B5EF4-FFF2-40B4-BE49-F238E27FC236}">
                <a16:creationId xmlns:a16="http://schemas.microsoft.com/office/drawing/2014/main" id="{8C1124B7-410D-B022-AE23-C2DEA1D4E3CB}"/>
              </a:ext>
            </a:extLst>
          </p:cNvPr>
          <p:cNvSpPr/>
          <p:nvPr/>
        </p:nvSpPr>
        <p:spPr>
          <a:xfrm>
            <a:off x="3699706" y="8275798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6C7ED9-5279-34EF-0F71-0D572A4559AC}"/>
              </a:ext>
            </a:extLst>
          </p:cNvPr>
          <p:cNvSpPr txBox="1"/>
          <p:nvPr/>
        </p:nvSpPr>
        <p:spPr>
          <a:xfrm>
            <a:off x="3781397" y="8277053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삭제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533ADC1-EF10-EBBB-778C-24CC7F74043D}"/>
              </a:ext>
            </a:extLst>
          </p:cNvPr>
          <p:cNvSpPr/>
          <p:nvPr/>
        </p:nvSpPr>
        <p:spPr>
          <a:xfrm>
            <a:off x="7974686" y="3881906"/>
            <a:ext cx="1878761" cy="2914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래픽 37" descr="돋보기 단색으로 채워진">
            <a:extLst>
              <a:ext uri="{FF2B5EF4-FFF2-40B4-BE49-F238E27FC236}">
                <a16:creationId xmlns:a16="http://schemas.microsoft.com/office/drawing/2014/main" id="{CA2BD85F-2384-A7C1-4C4B-AEDC3A2A7FB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9555" y="3879057"/>
            <a:ext cx="283009" cy="31061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7D3084-921C-8287-0CAC-092FC944A24E}"/>
              </a:ext>
            </a:extLst>
          </p:cNvPr>
          <p:cNvSpPr txBox="1"/>
          <p:nvPr/>
        </p:nvSpPr>
        <p:spPr>
          <a:xfrm>
            <a:off x="7974685" y="3910244"/>
            <a:ext cx="147250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ea typeface="맑은 고딕"/>
              </a:rPr>
              <a:t>제목</a:t>
            </a:r>
            <a:r>
              <a:rPr lang="en-US" altLang="ko-KR" sz="1100" b="1">
                <a:ea typeface="맑은 고딕"/>
              </a:rPr>
              <a:t>/</a:t>
            </a:r>
            <a:r>
              <a:rPr lang="ko-KR" altLang="en-US" sz="1100" b="1">
                <a:ea typeface="맑은 고딕"/>
              </a:rPr>
              <a:t>작성자</a:t>
            </a:r>
            <a:endParaRPr lang="en-US" altLang="ko-KR" sz="1100" b="1">
              <a:ea typeface="맑은 고딕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3700B36-311F-D561-9D08-21F07A9A61D3}"/>
              </a:ext>
            </a:extLst>
          </p:cNvPr>
          <p:cNvGrpSpPr/>
          <p:nvPr/>
        </p:nvGrpSpPr>
        <p:grpSpPr>
          <a:xfrm>
            <a:off x="806170" y="3230859"/>
            <a:ext cx="9248519" cy="5562149"/>
            <a:chOff x="128569" y="1035192"/>
            <a:chExt cx="9248519" cy="5562149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2581C7D-06B2-33CF-5FC7-F3D27BC26530}"/>
                </a:ext>
              </a:extLst>
            </p:cNvPr>
            <p:cNvGrpSpPr/>
            <p:nvPr/>
          </p:nvGrpSpPr>
          <p:grpSpPr>
            <a:xfrm>
              <a:off x="128569" y="1036669"/>
              <a:ext cx="9248519" cy="5560672"/>
              <a:chOff x="128569" y="1036669"/>
              <a:chExt cx="9248519" cy="5560672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3BE2DA1-A002-49C3-61E6-F737F5045B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2809" y="1036669"/>
                <a:ext cx="8714279" cy="4485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47" name="그래픽 46" descr="종 단색으로 채워진">
                <a:extLst>
                  <a:ext uri="{FF2B5EF4-FFF2-40B4-BE49-F238E27FC236}">
                    <a16:creationId xmlns:a16="http://schemas.microsoft.com/office/drawing/2014/main" id="{23FD80C1-06B0-6280-BEA8-4F3D7B9A4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636287" y="1142708"/>
                <a:ext cx="250352" cy="245304"/>
              </a:xfrm>
              <a:prstGeom prst="rect">
                <a:avLst/>
              </a:prstGeom>
            </p:spPr>
          </p:pic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91499E4-A45B-5213-43E0-12216EC1ECBD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-2072820" y="3270913"/>
                <a:ext cx="5554317" cy="109853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49" name="직선 연결선[R] 18">
                <a:extLst>
                  <a:ext uri="{FF2B5EF4-FFF2-40B4-BE49-F238E27FC236}">
                    <a16:creationId xmlns:a16="http://schemas.microsoft.com/office/drawing/2014/main" id="{ADF439FA-7960-FAC9-2061-1733F86DDA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569" y="1842861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모서리가 둥근 직사각형 21">
                <a:extLst>
                  <a:ext uri="{FF2B5EF4-FFF2-40B4-BE49-F238E27FC236}">
                    <a16:creationId xmlns:a16="http://schemas.microsoft.com/office/drawing/2014/main" id="{F3BD123C-8600-8529-BAF7-A8FB448814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0695" y="1524515"/>
                <a:ext cx="251647" cy="246572"/>
              </a:xfrm>
              <a:prstGeom prst="roundRect">
                <a:avLst/>
              </a:prstGeom>
              <a:solidFill>
                <a:srgbClr val="40404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4D73ABC-B81A-421D-3F8D-D3CA5698A6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596" y="151519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</a:rPr>
                  <a:t>NAME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1FA78629-E093-9646-DD1F-6C47A29C00B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64496" y="1873801"/>
                <a:ext cx="900892" cy="3013804"/>
                <a:chOff x="427276" y="2089515"/>
                <a:chExt cx="900892" cy="3013804"/>
              </a:xfrm>
            </p:grpSpPr>
            <p:sp>
              <p:nvSpPr>
                <p:cNvPr id="965" name="TextBox 964">
                  <a:extLst>
                    <a:ext uri="{FF2B5EF4-FFF2-40B4-BE49-F238E27FC236}">
                      <a16:creationId xmlns:a16="http://schemas.microsoft.com/office/drawing/2014/main" id="{97F78978-04C6-0EAE-8CE8-E84C6A67F90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341677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이</a:t>
                  </a:r>
                  <a:r>
                    <a:rPr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메일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966" name="TextBox 965">
                  <a:extLst>
                    <a:ext uri="{FF2B5EF4-FFF2-40B4-BE49-F238E27FC236}">
                      <a16:creationId xmlns:a16="http://schemas.microsoft.com/office/drawing/2014/main" id="{D0187B4B-73CE-89BE-FF1B-AAD11BB9204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639032"/>
                  <a:ext cx="86375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전자결재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967" name="TextBox 966">
                  <a:extLst>
                    <a:ext uri="{FF2B5EF4-FFF2-40B4-BE49-F238E27FC236}">
                      <a16:creationId xmlns:a16="http://schemas.microsoft.com/office/drawing/2014/main" id="{5E442E0C-26A0-25D9-196D-B71A5663BC4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185014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주소록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8" name="TextBox 967">
                  <a:extLst>
                    <a:ext uri="{FF2B5EF4-FFF2-40B4-BE49-F238E27FC236}">
                      <a16:creationId xmlns:a16="http://schemas.microsoft.com/office/drawing/2014/main" id="{34D361CD-190E-96BD-0230-D75DADD5C32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006650"/>
                  <a:ext cx="66140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게시판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9" name="TextBox 968">
                  <a:extLst>
                    <a:ext uri="{FF2B5EF4-FFF2-40B4-BE49-F238E27FC236}">
                      <a16:creationId xmlns:a16="http://schemas.microsoft.com/office/drawing/2014/main" id="{09C237A1-9F67-25D4-235C-9F63AF2B087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561971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>
                      <a:solidFill>
                        <a:schemeClr val="bg1"/>
                      </a:solidFill>
                      <a:ea typeface="맑은 고딕"/>
                    </a:rPr>
                    <a:t>TODO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0" name="TextBox 969">
                  <a:extLst>
                    <a:ext uri="{FF2B5EF4-FFF2-40B4-BE49-F238E27FC236}">
                      <a16:creationId xmlns:a16="http://schemas.microsoft.com/office/drawing/2014/main" id="{FBCFDDE8-8776-C4B9-2480-F236CB4DEE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289165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예약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1" name="TextBox 970">
                  <a:extLst>
                    <a:ext uri="{FF2B5EF4-FFF2-40B4-BE49-F238E27FC236}">
                      <a16:creationId xmlns:a16="http://schemas.microsoft.com/office/drawing/2014/main" id="{5CBA32B1-D211-5998-78D8-917ED542B53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466866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캘린더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2" name="TextBox 971">
                  <a:extLst>
                    <a:ext uri="{FF2B5EF4-FFF2-40B4-BE49-F238E27FC236}">
                      <a16:creationId xmlns:a16="http://schemas.microsoft.com/office/drawing/2014/main" id="{CBACE85D-42F6-59C3-6611-C442424D909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735662"/>
                  <a:ext cx="90089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클라우드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3" name="TextBox 972">
                  <a:extLst>
                    <a:ext uri="{FF2B5EF4-FFF2-40B4-BE49-F238E27FC236}">
                      <a16:creationId xmlns:a16="http://schemas.microsoft.com/office/drawing/2014/main" id="{71CE99FE-166D-3AC4-641B-1A25F1B0200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902500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근태관리</a:t>
                  </a:r>
                  <a:endParaRPr kumimoji="1" lang="ko-KR" altLang="en-US" sz="1200" b="1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4" name="TextBox 973">
                  <a:extLst>
                    <a:ext uri="{FF2B5EF4-FFF2-40B4-BE49-F238E27FC236}">
                      <a16:creationId xmlns:a16="http://schemas.microsoft.com/office/drawing/2014/main" id="{85DF3653-D28F-B4F8-FD8B-D228A84A2AB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826320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ko-KR" altLang="en-US" sz="1200" b="1">
                      <a:solidFill>
                        <a:schemeClr val="bg1"/>
                      </a:solidFill>
                      <a:ea typeface="맑은 고딕"/>
                    </a:rPr>
                    <a:t>설문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5" name="TextBox 974">
                  <a:extLst>
                    <a:ext uri="{FF2B5EF4-FFF2-40B4-BE49-F238E27FC236}">
                      <a16:creationId xmlns:a16="http://schemas.microsoft.com/office/drawing/2014/main" id="{324B4A13-AC9B-7B23-EA2D-DE0DC0D754C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089515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사원관리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</p:grpSp>
          <p:pic>
            <p:nvPicPr>
              <p:cNvPr id="53" name="그래픽 52" descr="햄버거 메뉴 아이콘 단색으로 채워진">
                <a:extLst>
                  <a:ext uri="{FF2B5EF4-FFF2-40B4-BE49-F238E27FC236}">
                    <a16:creationId xmlns:a16="http://schemas.microsoft.com/office/drawing/2014/main" id="{489C58FA-D6BB-DCD5-746C-C09AC0ACF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58298" y="1112835"/>
                <a:ext cx="328285" cy="321667"/>
              </a:xfrm>
              <a:prstGeom prst="rect">
                <a:avLst/>
              </a:prstGeom>
            </p:spPr>
          </p:pic>
          <p:pic>
            <p:nvPicPr>
              <p:cNvPr id="54" name="그래픽 53" descr="플립 달력 단색으로 채워진">
                <a:extLst>
                  <a:ext uri="{FF2B5EF4-FFF2-40B4-BE49-F238E27FC236}">
                    <a16:creationId xmlns:a16="http://schemas.microsoft.com/office/drawing/2014/main" id="{0C87919B-5561-6483-7E2E-302203D8F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20387" y="326801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5" name="그래픽 54" descr="목록 단색으로 채워진">
                <a:extLst>
                  <a:ext uri="{FF2B5EF4-FFF2-40B4-BE49-F238E27FC236}">
                    <a16:creationId xmlns:a16="http://schemas.microsoft.com/office/drawing/2014/main" id="{21B6E492-563A-EBC6-F15C-0DE094C72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20388" y="435188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6" name="그래픽 55" descr="클립보드 단색으로 채워진">
                <a:extLst>
                  <a:ext uri="{FF2B5EF4-FFF2-40B4-BE49-F238E27FC236}">
                    <a16:creationId xmlns:a16="http://schemas.microsoft.com/office/drawing/2014/main" id="{BFB4A4FF-20D7-9C87-55BE-AEFDF7BD9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27431" y="462399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7" name="그래픽 56" descr="배지 체크 표시1 단색으로 채워진">
                <a:extLst>
                  <a:ext uri="{FF2B5EF4-FFF2-40B4-BE49-F238E27FC236}">
                    <a16:creationId xmlns:a16="http://schemas.microsoft.com/office/drawing/2014/main" id="{DE5C33C0-CAEF-F6A2-6936-80CE17738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15453" y="407879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8" name="그래픽 57" descr="부분적으로 선택 표시된 클립보드 단색으로 채워진">
                <a:extLst>
                  <a:ext uri="{FF2B5EF4-FFF2-40B4-BE49-F238E27FC236}">
                    <a16:creationId xmlns:a16="http://schemas.microsoft.com/office/drawing/2014/main" id="{2EAFA732-06CB-9AB4-C094-80AD9CB0C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17074" y="37863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9" name="그래픽 58" descr="구름 단색으로 채워진">
                <a:extLst>
                  <a:ext uri="{FF2B5EF4-FFF2-40B4-BE49-F238E27FC236}">
                    <a16:creationId xmlns:a16="http://schemas.microsoft.com/office/drawing/2014/main" id="{75180FCC-C4F1-998B-9319-02E480994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10464" y="3509870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60" name="그래픽 59" descr="주소록 단색으로 채워진">
                <a:extLst>
                  <a:ext uri="{FF2B5EF4-FFF2-40B4-BE49-F238E27FC236}">
                    <a16:creationId xmlns:a16="http://schemas.microsoft.com/office/drawing/2014/main" id="{AC50FD8E-F540-40DB-ACFD-5F92A26043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13507" y="3013812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61" name="그래픽 60" descr="토글 단색으로 채워진">
                <a:extLst>
                  <a:ext uri="{FF2B5EF4-FFF2-40B4-BE49-F238E27FC236}">
                    <a16:creationId xmlns:a16="http://schemas.microsoft.com/office/drawing/2014/main" id="{B5D84D4D-0A5A-B552-C14E-7CF5869128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225833" y="269202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62" name="그래픽 61" descr="깃펜 단색으로 채워진">
                <a:extLst>
                  <a:ext uri="{FF2B5EF4-FFF2-40B4-BE49-F238E27FC236}">
                    <a16:creationId xmlns:a16="http://schemas.microsoft.com/office/drawing/2014/main" id="{4FC281C4-A629-8D80-0B9D-15DC7752D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226130" y="24276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63" name="그래픽 62" descr="봉투 단색으로 채워진">
                <a:extLst>
                  <a:ext uri="{FF2B5EF4-FFF2-40B4-BE49-F238E27FC236}">
                    <a16:creationId xmlns:a16="http://schemas.microsoft.com/office/drawing/2014/main" id="{89B3779C-314A-35D6-9BCC-5BE50D239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22021" y="2142981"/>
                <a:ext cx="257075" cy="257075"/>
              </a:xfrm>
              <a:prstGeom prst="rect">
                <a:avLst/>
              </a:prstGeom>
            </p:spPr>
          </p:pic>
          <p:cxnSp>
            <p:nvCxnSpPr>
              <p:cNvPr id="960" name="직선 연결선[R] 18">
                <a:extLst>
                  <a:ext uri="{FF2B5EF4-FFF2-40B4-BE49-F238E27FC236}">
                    <a16:creationId xmlns:a16="http://schemas.microsoft.com/office/drawing/2014/main" id="{C034890A-9FEF-4198-D9B0-F68FDD17B9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069" y="1457340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1" name="타원 960">
                <a:extLst>
                  <a:ext uri="{FF2B5EF4-FFF2-40B4-BE49-F238E27FC236}">
                    <a16:creationId xmlns:a16="http://schemas.microsoft.com/office/drawing/2014/main" id="{18B2C51E-D50F-71F9-02EF-B56401FA8A20}"/>
                  </a:ext>
                </a:extLst>
              </p:cNvPr>
              <p:cNvSpPr/>
              <p:nvPr/>
            </p:nvSpPr>
            <p:spPr>
              <a:xfrm>
                <a:off x="8979556" y="1138680"/>
                <a:ext cx="245304" cy="24530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962" name="그래픽 961" descr="사용자 단색으로 채워진">
                <a:extLst>
                  <a:ext uri="{FF2B5EF4-FFF2-40B4-BE49-F238E27FC236}">
                    <a16:creationId xmlns:a16="http://schemas.microsoft.com/office/drawing/2014/main" id="{AB7833B8-D9DA-1D17-B560-530F9C5CA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9006995" y="1166119"/>
                <a:ext cx="190424" cy="190424"/>
              </a:xfrm>
              <a:prstGeom prst="rect">
                <a:avLst/>
              </a:prstGeom>
            </p:spPr>
          </p:pic>
          <p:pic>
            <p:nvPicPr>
              <p:cNvPr id="963" name="그림 962" descr="폰트, 텍스트, 그래픽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EBA9EA2A-DFE1-D571-E522-3168B6980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964" y="1145373"/>
                <a:ext cx="1011711" cy="248812"/>
              </a:xfrm>
              <a:prstGeom prst="rect">
                <a:avLst/>
              </a:prstGeom>
            </p:spPr>
          </p:pic>
          <p:pic>
            <p:nvPicPr>
              <p:cNvPr id="964" name="그래픽 963" descr="도시 단색으로 채워진">
                <a:extLst>
                  <a:ext uri="{FF2B5EF4-FFF2-40B4-BE49-F238E27FC236}">
                    <a16:creationId xmlns:a16="http://schemas.microsoft.com/office/drawing/2014/main" id="{FF98181A-C640-DC35-598F-84D0D88F2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225833" y="1901757"/>
                <a:ext cx="252703" cy="252703"/>
              </a:xfrm>
              <a:prstGeom prst="rect">
                <a:avLst/>
              </a:prstGeom>
            </p:spPr>
          </p:pic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D42ED98-EC37-F805-A7C9-3D903F62A07F}"/>
                </a:ext>
              </a:extLst>
            </p:cNvPr>
            <p:cNvSpPr/>
            <p:nvPr/>
          </p:nvSpPr>
          <p:spPr>
            <a:xfrm>
              <a:off x="136987" y="1035192"/>
              <a:ext cx="9240101" cy="5554508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8650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채팅</a:t>
            </a:r>
            <a:endParaRPr lang="en-US" altLang="ko-KR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Rectangle 13">
            <a:extLst>
              <a:ext uri="{FF2B5EF4-FFF2-40B4-BE49-F238E27FC236}">
                <a16:creationId xmlns:a16="http://schemas.microsoft.com/office/drawing/2014/main" id="{E6A1E40D-D725-5CF7-9841-B127F176A357}"/>
              </a:ext>
            </a:extLst>
          </p:cNvPr>
          <p:cNvSpPr/>
          <p:nvPr/>
        </p:nvSpPr>
        <p:spPr>
          <a:xfrm>
            <a:off x="3872528" y="3756916"/>
            <a:ext cx="5943577" cy="1639784"/>
          </a:xfrm>
          <a:prstGeom prst="rect">
            <a:avLst/>
          </a:prstGeom>
          <a:solidFill>
            <a:schemeClr val="bg1"/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9A45A300-CECD-9D40-A24F-675CB786211A}"/>
              </a:ext>
            </a:extLst>
          </p:cNvPr>
          <p:cNvSpPr/>
          <p:nvPr/>
        </p:nvSpPr>
        <p:spPr>
          <a:xfrm>
            <a:off x="3909396" y="5449479"/>
            <a:ext cx="5982908" cy="3173679"/>
          </a:xfrm>
          <a:prstGeom prst="rect">
            <a:avLst/>
          </a:prstGeom>
          <a:solidFill>
            <a:schemeClr val="bg1"/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BB11415D-66DA-EA95-C30F-AA59986E8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6848" y="5005577"/>
            <a:ext cx="871682" cy="206953"/>
          </a:xfrm>
          <a:prstGeom prst="rect">
            <a:avLst/>
          </a:prstGeom>
        </p:spPr>
      </p:pic>
      <p:graphicFrame>
        <p:nvGraphicFramePr>
          <p:cNvPr id="8" name="표 67">
            <a:extLst>
              <a:ext uri="{FF2B5EF4-FFF2-40B4-BE49-F238E27FC236}">
                <a16:creationId xmlns:a16="http://schemas.microsoft.com/office/drawing/2014/main" id="{9C2A5948-CAE3-00A0-EE96-1E0324B61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283819"/>
              </p:ext>
            </p:extLst>
          </p:nvPr>
        </p:nvGraphicFramePr>
        <p:xfrm>
          <a:off x="4003156" y="5778476"/>
          <a:ext cx="5594462" cy="254895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9717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1663816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2090661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190268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5231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채팅방 제목</a:t>
                      </a:r>
                      <a:endParaRPr lang="ko-KR" altLang="en-US" sz="1100" b="0" i="0" u="none" strike="noStrike" noProof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보낸이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시간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463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</a:t>
                      </a:r>
                      <a:endParaRPr lang="ko-KR" altLang="en-US" sz="110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&lt;김지&gt;</a:t>
                      </a:r>
                      <a:r>
                        <a:rPr 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a001@microsoft.com</a:t>
                      </a:r>
                      <a:endParaRPr lang="ko-KR" sz="900" b="0" i="0" u="none" strike="noStrike" noProof="0">
                        <a:solidFill>
                          <a:srgbClr val="595959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신국현 대표 개짜증..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06.12 09:03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46389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test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</a:rPr>
                        <a:t>&lt;변정민&gt;b001</a:t>
                      </a:r>
                      <a:r>
                        <a:rPr 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@microsoft.com</a:t>
                      </a:r>
                      <a:endParaRPr lang="en-US" alt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ㅇㅈ 딱콩한대만 때리고싶다</a:t>
                      </a:r>
                      <a:endParaRPr lang="ko-KR" altLang="en-US" sz="110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06.12 </a:t>
                      </a:r>
                      <a:r>
                        <a:rPr lang="en-US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14:25</a:t>
                      </a:r>
                      <a:endParaRPr lang="ko-KR" sz="1100" b="0" i="0" u="none" strike="noStrike" noProof="0">
                        <a:solidFill>
                          <a:srgbClr val="595959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46389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가나다라</a:t>
                      </a:r>
                      <a:endParaRPr lang="en-US" altLang="ko-KR" sz="1100" b="0" i="0" u="none" strike="noStrike" noProof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맑은 고딕"/>
                        </a:rPr>
                        <a:t>&lt;전지혜&gt;b001</a:t>
                      </a:r>
                      <a:r>
                        <a:rPr 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@microsoft.com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&lt;사진 링크&gt;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06.13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15:00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7506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마바사</a:t>
                      </a:r>
                      <a:endParaRPr lang="en-US" altLang="ko-KR" sz="1100" b="0" i="0" u="none" strike="noStrike" noProof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2270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1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pic>
        <p:nvPicPr>
          <p:cNvPr id="11" name="Picture 17">
            <a:extLst>
              <a:ext uri="{FF2B5EF4-FFF2-40B4-BE49-F238E27FC236}">
                <a16:creationId xmlns:a16="http://schemas.microsoft.com/office/drawing/2014/main" id="{252DDBF5-54E7-E769-040E-DC9F95BE26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7756" y="5005577"/>
            <a:ext cx="871682" cy="206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87F148-3764-117F-D1AD-9A2BD35CFF3B}"/>
              </a:ext>
            </a:extLst>
          </p:cNvPr>
          <p:cNvSpPr txBox="1"/>
          <p:nvPr/>
        </p:nvSpPr>
        <p:spPr>
          <a:xfrm>
            <a:off x="4241961" y="4993598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기간</a:t>
            </a:r>
            <a:endParaRPr lang="en-US" sz="800"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A6EBE9-9FE5-D15A-0470-1FD99C3EF165}"/>
              </a:ext>
            </a:extLst>
          </p:cNvPr>
          <p:cNvSpPr txBox="1"/>
          <p:nvPr/>
        </p:nvSpPr>
        <p:spPr>
          <a:xfrm>
            <a:off x="6008415" y="5005143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~</a:t>
            </a:r>
            <a:endParaRPr lang="en-US" sz="800">
              <a:ea typeface="맑은 고딕"/>
            </a:endParaRPr>
          </a:p>
        </p:txBody>
      </p:sp>
      <p:sp>
        <p:nvSpPr>
          <p:cNvPr id="14" name="직사각형 4">
            <a:extLst>
              <a:ext uri="{FF2B5EF4-FFF2-40B4-BE49-F238E27FC236}">
                <a16:creationId xmlns:a16="http://schemas.microsoft.com/office/drawing/2014/main" id="{B22DFADA-7080-36C4-B610-828B5936B6BE}"/>
              </a:ext>
            </a:extLst>
          </p:cNvPr>
          <p:cNvSpPr/>
          <p:nvPr/>
        </p:nvSpPr>
        <p:spPr>
          <a:xfrm>
            <a:off x="5033996" y="4154373"/>
            <a:ext cx="1269867" cy="193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C84B37-9138-6E5A-66EF-ACE7AA31E3B9}"/>
              </a:ext>
            </a:extLst>
          </p:cNvPr>
          <p:cNvSpPr txBox="1"/>
          <p:nvPr/>
        </p:nvSpPr>
        <p:spPr>
          <a:xfrm>
            <a:off x="4187533" y="4155398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err="1">
                <a:ea typeface="맑은 고딕"/>
              </a:rPr>
              <a:t>채팅방</a:t>
            </a:r>
            <a:r>
              <a:rPr lang="ko-KR" altLang="en-US" sz="800">
                <a:ea typeface="맑은 고딕"/>
              </a:rPr>
              <a:t> 제목</a:t>
            </a:r>
            <a:endParaRPr lang="en-US" sz="800">
              <a:ea typeface="맑은 고딕"/>
            </a:endParaRPr>
          </a:p>
        </p:txBody>
      </p:sp>
      <p:sp>
        <p:nvSpPr>
          <p:cNvPr id="16" name="직사각형 4">
            <a:extLst>
              <a:ext uri="{FF2B5EF4-FFF2-40B4-BE49-F238E27FC236}">
                <a16:creationId xmlns:a16="http://schemas.microsoft.com/office/drawing/2014/main" id="{661BE1F7-4A44-1FAD-71CD-DB8204F66AAC}"/>
              </a:ext>
            </a:extLst>
          </p:cNvPr>
          <p:cNvSpPr/>
          <p:nvPr/>
        </p:nvSpPr>
        <p:spPr>
          <a:xfrm>
            <a:off x="5033996" y="4415630"/>
            <a:ext cx="1269867" cy="193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B9C8FD-0111-E2B8-136E-A1FEAEBE3FED}"/>
              </a:ext>
            </a:extLst>
          </p:cNvPr>
          <p:cNvSpPr txBox="1"/>
          <p:nvPr/>
        </p:nvSpPr>
        <p:spPr>
          <a:xfrm>
            <a:off x="4187533" y="4416655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내용</a:t>
            </a:r>
          </a:p>
        </p:txBody>
      </p:sp>
      <p:sp>
        <p:nvSpPr>
          <p:cNvPr id="18" name="직사각형 4">
            <a:extLst>
              <a:ext uri="{FF2B5EF4-FFF2-40B4-BE49-F238E27FC236}">
                <a16:creationId xmlns:a16="http://schemas.microsoft.com/office/drawing/2014/main" id="{5F520F9F-E835-8A0D-F4CF-0F503E459B8E}"/>
              </a:ext>
            </a:extLst>
          </p:cNvPr>
          <p:cNvSpPr/>
          <p:nvPr/>
        </p:nvSpPr>
        <p:spPr>
          <a:xfrm>
            <a:off x="5033995" y="4676887"/>
            <a:ext cx="1269867" cy="193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3FDC97-BEB2-D82A-38BC-BF061D06BDA4}"/>
              </a:ext>
            </a:extLst>
          </p:cNvPr>
          <p:cNvSpPr txBox="1"/>
          <p:nvPr/>
        </p:nvSpPr>
        <p:spPr>
          <a:xfrm>
            <a:off x="4187532" y="4677912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err="1">
                <a:ea typeface="맑은 고딕"/>
              </a:rPr>
              <a:t>보낸이</a:t>
            </a:r>
          </a:p>
        </p:txBody>
      </p:sp>
      <p:sp>
        <p:nvSpPr>
          <p:cNvPr id="20" name="직사각형 4">
            <a:extLst>
              <a:ext uri="{FF2B5EF4-FFF2-40B4-BE49-F238E27FC236}">
                <a16:creationId xmlns:a16="http://schemas.microsoft.com/office/drawing/2014/main" id="{F4073AE6-E8B3-FB72-F58D-566C7DBF0334}"/>
              </a:ext>
            </a:extLst>
          </p:cNvPr>
          <p:cNvSpPr/>
          <p:nvPr/>
        </p:nvSpPr>
        <p:spPr>
          <a:xfrm>
            <a:off x="7766310" y="4927258"/>
            <a:ext cx="856210" cy="335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ea typeface="맑은 고딕"/>
              </a:rPr>
              <a:t>검색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8249C7-6398-35E5-A294-FFDE501015C4}"/>
              </a:ext>
            </a:extLst>
          </p:cNvPr>
          <p:cNvSpPr txBox="1"/>
          <p:nvPr/>
        </p:nvSpPr>
        <p:spPr>
          <a:xfrm>
            <a:off x="3907312" y="3755085"/>
            <a:ext cx="19550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ea typeface="맑은 고딕"/>
              </a:rPr>
              <a:t>채팅 로그 검색</a:t>
            </a:r>
          </a:p>
        </p:txBody>
      </p:sp>
      <p:pic>
        <p:nvPicPr>
          <p:cNvPr id="23" name="Picture 224">
            <a:extLst>
              <a:ext uri="{FF2B5EF4-FFF2-40B4-BE49-F238E27FC236}">
                <a16:creationId xmlns:a16="http://schemas.microsoft.com/office/drawing/2014/main" id="{58619DE0-DA00-15DC-77EF-4AC6DAAC28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6474" y="8315518"/>
            <a:ext cx="1647825" cy="257175"/>
          </a:xfrm>
          <a:prstGeom prst="rect">
            <a:avLst/>
          </a:prstGeom>
        </p:spPr>
      </p:pic>
      <p:cxnSp>
        <p:nvCxnSpPr>
          <p:cNvPr id="24" name="직선 연결선[R] 14">
            <a:extLst>
              <a:ext uri="{FF2B5EF4-FFF2-40B4-BE49-F238E27FC236}">
                <a16:creationId xmlns:a16="http://schemas.microsoft.com/office/drawing/2014/main" id="{EABE1F7F-E70E-A93D-A023-3206993C0686}"/>
              </a:ext>
            </a:extLst>
          </p:cNvPr>
          <p:cNvCxnSpPr>
            <a:cxnSpLocks/>
          </p:cNvCxnSpPr>
          <p:nvPr/>
        </p:nvCxnSpPr>
        <p:spPr>
          <a:xfrm flipH="1">
            <a:off x="3784940" y="3663034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1D7B2D2-655A-314D-F45F-AFD52FD60F4B}"/>
              </a:ext>
            </a:extLst>
          </p:cNvPr>
          <p:cNvSpPr txBox="1"/>
          <p:nvPr/>
        </p:nvSpPr>
        <p:spPr>
          <a:xfrm>
            <a:off x="2207420" y="3956472"/>
            <a:ext cx="111133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채팅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로그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조회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5ACC62-2090-9D57-FC3D-020D8D4CEEDB}"/>
              </a:ext>
            </a:extLst>
          </p:cNvPr>
          <p:cNvSpPr txBox="1"/>
          <p:nvPr/>
        </p:nvSpPr>
        <p:spPr>
          <a:xfrm>
            <a:off x="2207421" y="4304140"/>
            <a:ext cx="112299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채팅방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조회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EC2B6D-0A9A-E3C3-1A1F-A92CA5E5B423}"/>
              </a:ext>
            </a:extLst>
          </p:cNvPr>
          <p:cNvSpPr txBox="1"/>
          <p:nvPr/>
        </p:nvSpPr>
        <p:spPr>
          <a:xfrm>
            <a:off x="2207420" y="4648268"/>
            <a:ext cx="112299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이미지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조회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21578B1-6408-72C3-9580-8B92FB9043BB}"/>
              </a:ext>
            </a:extLst>
          </p:cNvPr>
          <p:cNvGrpSpPr/>
          <p:nvPr/>
        </p:nvGrpSpPr>
        <p:grpSpPr>
          <a:xfrm>
            <a:off x="985403" y="3224894"/>
            <a:ext cx="9248519" cy="5562149"/>
            <a:chOff x="128569" y="1035192"/>
            <a:chExt cx="9248519" cy="556214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109FB2D-7C62-1F8E-64DE-B0B301046A69}"/>
                </a:ext>
              </a:extLst>
            </p:cNvPr>
            <p:cNvGrpSpPr/>
            <p:nvPr/>
          </p:nvGrpSpPr>
          <p:grpSpPr>
            <a:xfrm>
              <a:off x="128569" y="1036669"/>
              <a:ext cx="9248519" cy="5560672"/>
              <a:chOff x="128569" y="1036669"/>
              <a:chExt cx="9248519" cy="5560672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4DF6307-B482-AED6-CFD6-A4150E8EC8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2809" y="1036669"/>
                <a:ext cx="8714279" cy="4485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36" name="그래픽 35" descr="종 단색으로 채워진">
                <a:extLst>
                  <a:ext uri="{FF2B5EF4-FFF2-40B4-BE49-F238E27FC236}">
                    <a16:creationId xmlns:a16="http://schemas.microsoft.com/office/drawing/2014/main" id="{E9DA0443-AED3-D760-F39C-4F265788D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636287" y="1142708"/>
                <a:ext cx="250352" cy="245304"/>
              </a:xfrm>
              <a:prstGeom prst="rect">
                <a:avLst/>
              </a:prstGeom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964E3C9-DCE7-1513-A972-C454594125F7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-2072820" y="3270913"/>
                <a:ext cx="5554317" cy="109853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38" name="직선 연결선[R] 18">
                <a:extLst>
                  <a:ext uri="{FF2B5EF4-FFF2-40B4-BE49-F238E27FC236}">
                    <a16:creationId xmlns:a16="http://schemas.microsoft.com/office/drawing/2014/main" id="{67299663-2F71-62EA-6290-3449B8567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569" y="1842861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모서리가 둥근 직사각형 21">
                <a:extLst>
                  <a:ext uri="{FF2B5EF4-FFF2-40B4-BE49-F238E27FC236}">
                    <a16:creationId xmlns:a16="http://schemas.microsoft.com/office/drawing/2014/main" id="{E097CC99-0D11-3005-6BF6-14FAD8EA92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0695" y="1524515"/>
                <a:ext cx="251647" cy="246572"/>
              </a:xfrm>
              <a:prstGeom prst="roundRect">
                <a:avLst/>
              </a:prstGeom>
              <a:solidFill>
                <a:srgbClr val="40404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AAC28F-1AE2-8D0B-5A49-9B6B59FB39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596" y="151519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</a:rPr>
                  <a:t>NAME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EBA02CD-4B38-0A9D-A625-B0B45724754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64496" y="1873801"/>
                <a:ext cx="900892" cy="3013804"/>
                <a:chOff x="427276" y="2089515"/>
                <a:chExt cx="900892" cy="3013804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C51E3B7-9285-7437-1CF8-71409CE8EA3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341677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이</a:t>
                  </a:r>
                  <a:r>
                    <a:rPr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메일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82F1BA9-0DF1-813A-C611-53AD6F4290C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639032"/>
                  <a:ext cx="86375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전자결재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78AC837-42EB-2043-8AAF-662B260DF7B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185014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주소록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3F02BC6-9AD8-6C91-DD48-400404377E1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006650"/>
                  <a:ext cx="66140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게시판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64B449B-C93F-309D-D6A0-3674A0D59CB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561971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>
                      <a:solidFill>
                        <a:schemeClr val="bg1"/>
                      </a:solidFill>
                      <a:ea typeface="맑은 고딕"/>
                    </a:rPr>
                    <a:t>TODO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FD1C766-AEBB-BD64-082D-5C012619698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289165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예약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0" name="TextBox 959">
                  <a:extLst>
                    <a:ext uri="{FF2B5EF4-FFF2-40B4-BE49-F238E27FC236}">
                      <a16:creationId xmlns:a16="http://schemas.microsoft.com/office/drawing/2014/main" id="{16E28AC6-5095-9DE3-257C-977B1CAF588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466866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캘린더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1" name="TextBox 960">
                  <a:extLst>
                    <a:ext uri="{FF2B5EF4-FFF2-40B4-BE49-F238E27FC236}">
                      <a16:creationId xmlns:a16="http://schemas.microsoft.com/office/drawing/2014/main" id="{E04C3226-475B-4F77-2818-79B1F3618CE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735662"/>
                  <a:ext cx="90089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클라우드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2" name="TextBox 961">
                  <a:extLst>
                    <a:ext uri="{FF2B5EF4-FFF2-40B4-BE49-F238E27FC236}">
                      <a16:creationId xmlns:a16="http://schemas.microsoft.com/office/drawing/2014/main" id="{DC536DB4-5BEF-1F68-87FE-4D831138F0A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902500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근태관리</a:t>
                  </a:r>
                  <a:endParaRPr kumimoji="1" lang="ko-KR" altLang="en-US" sz="1200" b="1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3" name="TextBox 962">
                  <a:extLst>
                    <a:ext uri="{FF2B5EF4-FFF2-40B4-BE49-F238E27FC236}">
                      <a16:creationId xmlns:a16="http://schemas.microsoft.com/office/drawing/2014/main" id="{A924B5AE-26FF-EC42-9085-78E9C8715B5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826320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ko-KR" altLang="en-US" sz="1200" b="1">
                      <a:solidFill>
                        <a:schemeClr val="bg1"/>
                      </a:solidFill>
                      <a:ea typeface="맑은 고딕"/>
                    </a:rPr>
                    <a:t>설문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4" name="TextBox 963">
                  <a:extLst>
                    <a:ext uri="{FF2B5EF4-FFF2-40B4-BE49-F238E27FC236}">
                      <a16:creationId xmlns:a16="http://schemas.microsoft.com/office/drawing/2014/main" id="{F5A72128-ED1D-6100-DF4C-CF49B583EC6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089515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사원관리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</p:grpSp>
          <p:pic>
            <p:nvPicPr>
              <p:cNvPr id="42" name="그래픽 41" descr="햄버거 메뉴 아이콘 단색으로 채워진">
                <a:extLst>
                  <a:ext uri="{FF2B5EF4-FFF2-40B4-BE49-F238E27FC236}">
                    <a16:creationId xmlns:a16="http://schemas.microsoft.com/office/drawing/2014/main" id="{3F24597E-ACF0-055C-D2BA-E0A89810C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58298" y="1112835"/>
                <a:ext cx="328285" cy="321667"/>
              </a:xfrm>
              <a:prstGeom prst="rect">
                <a:avLst/>
              </a:prstGeom>
            </p:spPr>
          </p:pic>
          <p:pic>
            <p:nvPicPr>
              <p:cNvPr id="43" name="그래픽 42" descr="플립 달력 단색으로 채워진">
                <a:extLst>
                  <a:ext uri="{FF2B5EF4-FFF2-40B4-BE49-F238E27FC236}">
                    <a16:creationId xmlns:a16="http://schemas.microsoft.com/office/drawing/2014/main" id="{86CCB7C2-6F8D-2346-E538-064B8B1AC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20387" y="326801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44" name="그래픽 43" descr="목록 단색으로 채워진">
                <a:extLst>
                  <a:ext uri="{FF2B5EF4-FFF2-40B4-BE49-F238E27FC236}">
                    <a16:creationId xmlns:a16="http://schemas.microsoft.com/office/drawing/2014/main" id="{4A6EC8FF-85BA-8369-4B67-DB8CBB4A8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20388" y="435188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45" name="그래픽 44" descr="클립보드 단색으로 채워진">
                <a:extLst>
                  <a:ext uri="{FF2B5EF4-FFF2-40B4-BE49-F238E27FC236}">
                    <a16:creationId xmlns:a16="http://schemas.microsoft.com/office/drawing/2014/main" id="{D883DF64-D7CD-1437-92EF-EBC652CE2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27431" y="462399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46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15D2A1BC-829E-F42A-AEB0-1E65B7ADDF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15453" y="407879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47" name="그래픽 46" descr="부분적으로 선택 표시된 클립보드 단색으로 채워진">
                <a:extLst>
                  <a:ext uri="{FF2B5EF4-FFF2-40B4-BE49-F238E27FC236}">
                    <a16:creationId xmlns:a16="http://schemas.microsoft.com/office/drawing/2014/main" id="{E1648DA0-821A-11D0-5031-A45A41244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17074" y="37863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48" name="그래픽 47" descr="구름 단색으로 채워진">
                <a:extLst>
                  <a:ext uri="{FF2B5EF4-FFF2-40B4-BE49-F238E27FC236}">
                    <a16:creationId xmlns:a16="http://schemas.microsoft.com/office/drawing/2014/main" id="{87741158-B179-F914-3D66-8FE30DCD1F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10464" y="3509870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49" name="그래픽 48" descr="주소록 단색으로 채워진">
                <a:extLst>
                  <a:ext uri="{FF2B5EF4-FFF2-40B4-BE49-F238E27FC236}">
                    <a16:creationId xmlns:a16="http://schemas.microsoft.com/office/drawing/2014/main" id="{77930BF9-4790-32B0-D531-4845B35BC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13507" y="3013812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0" name="그래픽 49" descr="토글 단색으로 채워진">
                <a:extLst>
                  <a:ext uri="{FF2B5EF4-FFF2-40B4-BE49-F238E27FC236}">
                    <a16:creationId xmlns:a16="http://schemas.microsoft.com/office/drawing/2014/main" id="{E701E9E2-1074-C2AC-77D6-E3EA199021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225833" y="269202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1" name="그래픽 50" descr="깃펜 단색으로 채워진">
                <a:extLst>
                  <a:ext uri="{FF2B5EF4-FFF2-40B4-BE49-F238E27FC236}">
                    <a16:creationId xmlns:a16="http://schemas.microsoft.com/office/drawing/2014/main" id="{7F2CCB42-CDEC-4D95-854F-E63BA879D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226130" y="24276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2" name="그래픽 51" descr="봉투 단색으로 채워진">
                <a:extLst>
                  <a:ext uri="{FF2B5EF4-FFF2-40B4-BE49-F238E27FC236}">
                    <a16:creationId xmlns:a16="http://schemas.microsoft.com/office/drawing/2014/main" id="{B502D196-35E9-FCD3-38C8-BBF1AEE50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22021" y="2142981"/>
                <a:ext cx="257075" cy="257075"/>
              </a:xfrm>
              <a:prstGeom prst="rect">
                <a:avLst/>
              </a:prstGeom>
            </p:spPr>
          </p:pic>
          <p:cxnSp>
            <p:nvCxnSpPr>
              <p:cNvPr id="53" name="직선 연결선[R] 18">
                <a:extLst>
                  <a:ext uri="{FF2B5EF4-FFF2-40B4-BE49-F238E27FC236}">
                    <a16:creationId xmlns:a16="http://schemas.microsoft.com/office/drawing/2014/main" id="{AE307195-4E22-8B82-F2C3-713638DC59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069" y="1457340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43778EC9-6992-1F7F-89C0-CE24B183CE1E}"/>
                  </a:ext>
                </a:extLst>
              </p:cNvPr>
              <p:cNvSpPr/>
              <p:nvPr/>
            </p:nvSpPr>
            <p:spPr>
              <a:xfrm>
                <a:off x="8979556" y="1138680"/>
                <a:ext cx="245304" cy="24530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55" name="그래픽 54" descr="사용자 단색으로 채워진">
                <a:extLst>
                  <a:ext uri="{FF2B5EF4-FFF2-40B4-BE49-F238E27FC236}">
                    <a16:creationId xmlns:a16="http://schemas.microsoft.com/office/drawing/2014/main" id="{9DA06B27-6C8D-07DC-FAD0-266347F701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9006995" y="1166119"/>
                <a:ext cx="190424" cy="190424"/>
              </a:xfrm>
              <a:prstGeom prst="rect">
                <a:avLst/>
              </a:prstGeom>
            </p:spPr>
          </p:pic>
          <p:pic>
            <p:nvPicPr>
              <p:cNvPr id="56" name="그림 55" descr="폰트, 텍스트, 그래픽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454CE593-C84D-9089-1899-1D0C6D060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964" y="1145373"/>
                <a:ext cx="1011711" cy="248812"/>
              </a:xfrm>
              <a:prstGeom prst="rect">
                <a:avLst/>
              </a:prstGeom>
            </p:spPr>
          </p:pic>
          <p:pic>
            <p:nvPicPr>
              <p:cNvPr id="57" name="그래픽 56" descr="도시 단색으로 채워진">
                <a:extLst>
                  <a:ext uri="{FF2B5EF4-FFF2-40B4-BE49-F238E27FC236}">
                    <a16:creationId xmlns:a16="http://schemas.microsoft.com/office/drawing/2014/main" id="{39CF2CC3-1E0E-EF0A-210E-CF4BBC190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225833" y="1901757"/>
                <a:ext cx="252703" cy="252703"/>
              </a:xfrm>
              <a:prstGeom prst="rect">
                <a:avLst/>
              </a:prstGeom>
            </p:spPr>
          </p:pic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1D0D785-5CBA-4566-7471-36505CEC2DC9}"/>
                </a:ext>
              </a:extLst>
            </p:cNvPr>
            <p:cNvSpPr/>
            <p:nvPr/>
          </p:nvSpPr>
          <p:spPr>
            <a:xfrm>
              <a:off x="136987" y="1035192"/>
              <a:ext cx="9240101" cy="5554508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3273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일정</a:t>
            </a:r>
            <a:endParaRPr lang="en-US" altLang="ko-KR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Picture 16">
            <a:extLst>
              <a:ext uri="{FF2B5EF4-FFF2-40B4-BE49-F238E27FC236}">
                <a16:creationId xmlns:a16="http://schemas.microsoft.com/office/drawing/2014/main" id="{491EC2A7-8123-AA0F-2241-FE684A2375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570" y="4162508"/>
            <a:ext cx="5159828" cy="4349301"/>
          </a:xfrm>
          <a:prstGeom prst="rect">
            <a:avLst/>
          </a:prstGeom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771547CB-630F-5418-5BCB-EEF0BF600D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5815" y="3896037"/>
            <a:ext cx="933450" cy="34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B334F0-1AEB-7115-4695-7F336E0D98E8}"/>
              </a:ext>
            </a:extLst>
          </p:cNvPr>
          <p:cNvSpPr txBox="1"/>
          <p:nvPr/>
        </p:nvSpPr>
        <p:spPr>
          <a:xfrm>
            <a:off x="2029977" y="4954782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4CF6EC-81A8-45F2-8373-420900896281}"/>
              </a:ext>
            </a:extLst>
          </p:cNvPr>
          <p:cNvSpPr txBox="1"/>
          <p:nvPr/>
        </p:nvSpPr>
        <p:spPr>
          <a:xfrm>
            <a:off x="2029977" y="5281353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F1096-39F3-1458-BA8E-25DCB81426DC}"/>
              </a:ext>
            </a:extLst>
          </p:cNvPr>
          <p:cNvSpPr txBox="1"/>
          <p:nvPr/>
        </p:nvSpPr>
        <p:spPr>
          <a:xfrm>
            <a:off x="2029976" y="5607924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CD06FD-D768-403C-4A6D-C156CE8D5ED7}"/>
              </a:ext>
            </a:extLst>
          </p:cNvPr>
          <p:cNvSpPr txBox="1"/>
          <p:nvPr/>
        </p:nvSpPr>
        <p:spPr>
          <a:xfrm>
            <a:off x="2029976" y="5901838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6DAE78-0A65-FCCA-9B65-C0F5721A4E4E}"/>
              </a:ext>
            </a:extLst>
          </p:cNvPr>
          <p:cNvSpPr txBox="1"/>
          <p:nvPr/>
        </p:nvSpPr>
        <p:spPr>
          <a:xfrm>
            <a:off x="2029977" y="6217525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42">
            <a:extLst>
              <a:ext uri="{FF2B5EF4-FFF2-40B4-BE49-F238E27FC236}">
                <a16:creationId xmlns:a16="http://schemas.microsoft.com/office/drawing/2014/main" id="{33677208-DB79-1FAE-3B28-2BB7680B0FE3}"/>
              </a:ext>
            </a:extLst>
          </p:cNvPr>
          <p:cNvSpPr/>
          <p:nvPr/>
        </p:nvSpPr>
        <p:spPr>
          <a:xfrm>
            <a:off x="2132312" y="4372287"/>
            <a:ext cx="2449284" cy="4136571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E075C9-B637-275B-1EA6-3AF31F21CAB5}"/>
              </a:ext>
            </a:extLst>
          </p:cNvPr>
          <p:cNvSpPr txBox="1"/>
          <p:nvPr/>
        </p:nvSpPr>
        <p:spPr>
          <a:xfrm>
            <a:off x="2132310" y="4437601"/>
            <a:ext cx="97971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</a:rPr>
              <a:t>일정 등록</a:t>
            </a:r>
            <a:endParaRPr lang="en-US" altLang="ko-KR"/>
          </a:p>
        </p:txBody>
      </p:sp>
      <p:cxnSp>
        <p:nvCxnSpPr>
          <p:cNvPr id="16" name="Straight Arrow Connector 46">
            <a:extLst>
              <a:ext uri="{FF2B5EF4-FFF2-40B4-BE49-F238E27FC236}">
                <a16:creationId xmlns:a16="http://schemas.microsoft.com/office/drawing/2014/main" id="{67934D0E-521A-B835-ED7F-48F070A79CFD}"/>
              </a:ext>
            </a:extLst>
          </p:cNvPr>
          <p:cNvCxnSpPr/>
          <p:nvPr/>
        </p:nvCxnSpPr>
        <p:spPr>
          <a:xfrm flipV="1">
            <a:off x="2166330" y="4765533"/>
            <a:ext cx="2275113" cy="1088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48">
            <a:extLst>
              <a:ext uri="{FF2B5EF4-FFF2-40B4-BE49-F238E27FC236}">
                <a16:creationId xmlns:a16="http://schemas.microsoft.com/office/drawing/2014/main" id="{94023C33-2F74-A775-C3DF-EB89D2A8ADD9}"/>
              </a:ext>
            </a:extLst>
          </p:cNvPr>
          <p:cNvSpPr/>
          <p:nvPr/>
        </p:nvSpPr>
        <p:spPr>
          <a:xfrm>
            <a:off x="2580694" y="4922124"/>
            <a:ext cx="1935678" cy="158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Long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 </a:t>
            </a:r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Event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E30EA2-ECB2-E1F8-8B2F-C14E6409B52D}"/>
              </a:ext>
            </a:extLst>
          </p:cNvPr>
          <p:cNvSpPr txBox="1"/>
          <p:nvPr/>
        </p:nvSpPr>
        <p:spPr>
          <a:xfrm>
            <a:off x="2087869" y="4922125"/>
            <a:ext cx="64225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제목</a:t>
            </a:r>
            <a:endParaRPr lang="en-US" sz="800">
              <a:ea typeface="맑은 고딕"/>
            </a:endParaRPr>
          </a:p>
        </p:txBody>
      </p:sp>
      <p:sp>
        <p:nvSpPr>
          <p:cNvPr id="19" name="Rectangle 52">
            <a:extLst>
              <a:ext uri="{FF2B5EF4-FFF2-40B4-BE49-F238E27FC236}">
                <a16:creationId xmlns:a16="http://schemas.microsoft.com/office/drawing/2014/main" id="{6C8D0FE9-1EDF-B7A1-24B5-0A276C5E503B}"/>
              </a:ext>
            </a:extLst>
          </p:cNvPr>
          <p:cNvSpPr/>
          <p:nvPr/>
        </p:nvSpPr>
        <p:spPr>
          <a:xfrm>
            <a:off x="2580694" y="5292238"/>
            <a:ext cx="1381497" cy="16823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800">
                <a:solidFill>
                  <a:schemeClr val="tx1"/>
                </a:solidFill>
                <a:ea typeface="맑은 고딕"/>
              </a:rPr>
              <a:t>변정민 외 4명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02A03F-97C5-8C6F-8848-6B1AF3A11461}"/>
              </a:ext>
            </a:extLst>
          </p:cNvPr>
          <p:cNvSpPr txBox="1"/>
          <p:nvPr/>
        </p:nvSpPr>
        <p:spPr>
          <a:xfrm>
            <a:off x="2057191" y="5292240"/>
            <a:ext cx="88174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수행인원</a:t>
            </a:r>
          </a:p>
        </p:txBody>
      </p:sp>
      <p:sp>
        <p:nvSpPr>
          <p:cNvPr id="21" name="Rectangle: Rounded Corners 56">
            <a:extLst>
              <a:ext uri="{FF2B5EF4-FFF2-40B4-BE49-F238E27FC236}">
                <a16:creationId xmlns:a16="http://schemas.microsoft.com/office/drawing/2014/main" id="{D5BBE0F7-A49A-D5FA-B3E2-C7A0A0E8EE19}"/>
              </a:ext>
            </a:extLst>
          </p:cNvPr>
          <p:cNvSpPr/>
          <p:nvPr/>
        </p:nvSpPr>
        <p:spPr>
          <a:xfrm>
            <a:off x="4043339" y="5281353"/>
            <a:ext cx="515587" cy="17912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주소록</a:t>
            </a:r>
            <a:endParaRPr lang="en-US" sz="800" err="1">
              <a:solidFill>
                <a:schemeClr val="tx1"/>
              </a:solidFill>
            </a:endParaRPr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A1D3784E-D709-77E1-57B1-7F196790A94A}"/>
              </a:ext>
            </a:extLst>
          </p:cNvPr>
          <p:cNvSpPr/>
          <p:nvPr/>
        </p:nvSpPr>
        <p:spPr>
          <a:xfrm>
            <a:off x="2580694" y="5647507"/>
            <a:ext cx="1935678" cy="104206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파견갑니다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~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6B2F49-7DB1-9B97-D079-C66C4587256B}"/>
              </a:ext>
            </a:extLst>
          </p:cNvPr>
          <p:cNvSpPr txBox="1"/>
          <p:nvPr/>
        </p:nvSpPr>
        <p:spPr>
          <a:xfrm>
            <a:off x="2085890" y="5647510"/>
            <a:ext cx="88174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내용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28C73E-524A-D6A0-C3D1-BC43034079D8}"/>
              </a:ext>
            </a:extLst>
          </p:cNvPr>
          <p:cNvSpPr txBox="1"/>
          <p:nvPr/>
        </p:nvSpPr>
        <p:spPr>
          <a:xfrm>
            <a:off x="2064117" y="7349640"/>
            <a:ext cx="87184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일정 기간</a:t>
            </a:r>
          </a:p>
        </p:txBody>
      </p:sp>
      <p:pic>
        <p:nvPicPr>
          <p:cNvPr id="26" name="Picture 31">
            <a:extLst>
              <a:ext uri="{FF2B5EF4-FFF2-40B4-BE49-F238E27FC236}">
                <a16:creationId xmlns:a16="http://schemas.microsoft.com/office/drawing/2014/main" id="{C65DE39F-75D7-3890-5323-A6E927223D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2134" y="7393306"/>
            <a:ext cx="865166" cy="1303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66796E8-6567-DB61-849B-436B5EA16AB1}"/>
              </a:ext>
            </a:extLst>
          </p:cNvPr>
          <p:cNvSpPr txBox="1"/>
          <p:nvPr/>
        </p:nvSpPr>
        <p:spPr>
          <a:xfrm>
            <a:off x="3421863" y="7293230"/>
            <a:ext cx="3503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맑은 고딕"/>
              </a:rPr>
              <a:t>~</a:t>
            </a:r>
            <a:endParaRPr lang="en-US"/>
          </a:p>
        </p:txBody>
      </p:sp>
      <p:pic>
        <p:nvPicPr>
          <p:cNvPr id="28" name="Picture 31">
            <a:extLst>
              <a:ext uri="{FF2B5EF4-FFF2-40B4-BE49-F238E27FC236}">
                <a16:creationId xmlns:a16="http://schemas.microsoft.com/office/drawing/2014/main" id="{68561442-D15A-A554-4253-87168B2809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5654" y="7373514"/>
            <a:ext cx="835479" cy="169966"/>
          </a:xfrm>
          <a:prstGeom prst="rect">
            <a:avLst/>
          </a:prstGeom>
        </p:spPr>
      </p:pic>
      <p:sp>
        <p:nvSpPr>
          <p:cNvPr id="29" name="Rectangle: Rounded Corners 70">
            <a:extLst>
              <a:ext uri="{FF2B5EF4-FFF2-40B4-BE49-F238E27FC236}">
                <a16:creationId xmlns:a16="http://schemas.microsoft.com/office/drawing/2014/main" id="{E5BFC592-326C-FC2E-EE9C-C2198506F42D}"/>
              </a:ext>
            </a:extLst>
          </p:cNvPr>
          <p:cNvSpPr/>
          <p:nvPr/>
        </p:nvSpPr>
        <p:spPr>
          <a:xfrm>
            <a:off x="3256598" y="7897883"/>
            <a:ext cx="555171" cy="22860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등록</a:t>
            </a:r>
          </a:p>
        </p:txBody>
      </p:sp>
      <p:sp>
        <p:nvSpPr>
          <p:cNvPr id="30" name="Rectangle: Rounded Corners 72">
            <a:extLst>
              <a:ext uri="{FF2B5EF4-FFF2-40B4-BE49-F238E27FC236}">
                <a16:creationId xmlns:a16="http://schemas.microsoft.com/office/drawing/2014/main" id="{42FCFA6F-2CB2-839D-FA5F-0013063E366D}"/>
              </a:ext>
            </a:extLst>
          </p:cNvPr>
          <p:cNvSpPr/>
          <p:nvPr/>
        </p:nvSpPr>
        <p:spPr>
          <a:xfrm>
            <a:off x="3953284" y="7897882"/>
            <a:ext cx="555171" cy="22860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리셋</a:t>
            </a:r>
            <a:endParaRPr lang="en-US" altLang="ko-KR"/>
          </a:p>
        </p:txBody>
      </p:sp>
      <p:pic>
        <p:nvPicPr>
          <p:cNvPr id="31" name="Picture 11">
            <a:extLst>
              <a:ext uri="{FF2B5EF4-FFF2-40B4-BE49-F238E27FC236}">
                <a16:creationId xmlns:a16="http://schemas.microsoft.com/office/drawing/2014/main" id="{CCCAB16D-9AFD-98ED-F985-2EE82A0FDE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88423" y="6854741"/>
            <a:ext cx="144236" cy="14423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0502269-D73A-97E1-E962-F0CD3692BB39}"/>
              </a:ext>
            </a:extLst>
          </p:cNvPr>
          <p:cNvSpPr txBox="1"/>
          <p:nvPr/>
        </p:nvSpPr>
        <p:spPr>
          <a:xfrm>
            <a:off x="2671426" y="6812559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개인</a:t>
            </a:r>
          </a:p>
        </p:txBody>
      </p:sp>
      <p:pic>
        <p:nvPicPr>
          <p:cNvPr id="33" name="Picture 11">
            <a:extLst>
              <a:ext uri="{FF2B5EF4-FFF2-40B4-BE49-F238E27FC236}">
                <a16:creationId xmlns:a16="http://schemas.microsoft.com/office/drawing/2014/main" id="{38B3DEE8-3D15-C0BE-F1DE-330A232BA3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4302" y="6867071"/>
            <a:ext cx="144236" cy="14423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DA5915A-24B1-B8AD-DC72-0E8218F864E4}"/>
              </a:ext>
            </a:extLst>
          </p:cNvPr>
          <p:cNvSpPr txBox="1"/>
          <p:nvPr/>
        </p:nvSpPr>
        <p:spPr>
          <a:xfrm>
            <a:off x="3257305" y="6824889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부서</a:t>
            </a:r>
            <a:endParaRPr lang="en-US" altLang="ko-KR"/>
          </a:p>
        </p:txBody>
      </p:sp>
      <p:sp>
        <p:nvSpPr>
          <p:cNvPr id="35" name="Speech Bubble: Rectangle with Corners Rounded 95">
            <a:extLst>
              <a:ext uri="{FF2B5EF4-FFF2-40B4-BE49-F238E27FC236}">
                <a16:creationId xmlns:a16="http://schemas.microsoft.com/office/drawing/2014/main" id="{B9C13854-9619-0C52-D741-F5D9734C8C71}"/>
              </a:ext>
            </a:extLst>
          </p:cNvPr>
          <p:cNvSpPr/>
          <p:nvPr/>
        </p:nvSpPr>
        <p:spPr>
          <a:xfrm>
            <a:off x="7734496" y="4654324"/>
            <a:ext cx="609600" cy="228600"/>
          </a:xfrm>
          <a:prstGeom prst="wedgeRoundRect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ea typeface="맑은 고딕"/>
              </a:rPr>
              <a:t>인사팀</a:t>
            </a:r>
          </a:p>
        </p:txBody>
      </p:sp>
      <p:pic>
        <p:nvPicPr>
          <p:cNvPr id="38" name="Picture 11">
            <a:extLst>
              <a:ext uri="{FF2B5EF4-FFF2-40B4-BE49-F238E27FC236}">
                <a16:creationId xmlns:a16="http://schemas.microsoft.com/office/drawing/2014/main" id="{BD235429-553B-1074-B2C1-DC9BCE9434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9090" y="6868852"/>
            <a:ext cx="144236" cy="14423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B2B601C-4885-B683-1BFD-AEB0AA33106A}"/>
              </a:ext>
            </a:extLst>
          </p:cNvPr>
          <p:cNvSpPr txBox="1"/>
          <p:nvPr/>
        </p:nvSpPr>
        <p:spPr>
          <a:xfrm>
            <a:off x="3772092" y="6826670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회사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A5B3240-92C1-65CF-56B2-BA57A82CBE1C}"/>
              </a:ext>
            </a:extLst>
          </p:cNvPr>
          <p:cNvGrpSpPr/>
          <p:nvPr/>
        </p:nvGrpSpPr>
        <p:grpSpPr>
          <a:xfrm>
            <a:off x="911052" y="3219450"/>
            <a:ext cx="9248519" cy="5562149"/>
            <a:chOff x="128569" y="1035192"/>
            <a:chExt cx="9248519" cy="55621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975FE8D-F7CD-A54F-81C4-BD54D161BCAE}"/>
                </a:ext>
              </a:extLst>
            </p:cNvPr>
            <p:cNvGrpSpPr/>
            <p:nvPr/>
          </p:nvGrpSpPr>
          <p:grpSpPr>
            <a:xfrm>
              <a:off x="128569" y="1036669"/>
              <a:ext cx="9248519" cy="5560672"/>
              <a:chOff x="128569" y="1036669"/>
              <a:chExt cx="9248519" cy="5560672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C90363EE-F8D7-8314-1B45-1739C3F2D7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2809" y="1036669"/>
                <a:ext cx="8714279" cy="4485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44" name="그래픽 43" descr="종 단색으로 채워진">
                <a:extLst>
                  <a:ext uri="{FF2B5EF4-FFF2-40B4-BE49-F238E27FC236}">
                    <a16:creationId xmlns:a16="http://schemas.microsoft.com/office/drawing/2014/main" id="{FA1463F4-511B-0BDC-8BE5-B82261762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636287" y="1142708"/>
                <a:ext cx="250352" cy="245304"/>
              </a:xfrm>
              <a:prstGeom prst="rect">
                <a:avLst/>
              </a:prstGeom>
            </p:spPr>
          </p:pic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9EB74AD-B885-52DC-6736-1C43FEEE4D79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-2072820" y="3270913"/>
                <a:ext cx="5554317" cy="109853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46" name="직선 연결선[R] 18">
                <a:extLst>
                  <a:ext uri="{FF2B5EF4-FFF2-40B4-BE49-F238E27FC236}">
                    <a16:creationId xmlns:a16="http://schemas.microsoft.com/office/drawing/2014/main" id="{E8536D09-6EBE-4AB7-7CFD-065D428DEB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569" y="1842861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모서리가 둥근 직사각형 21">
                <a:extLst>
                  <a:ext uri="{FF2B5EF4-FFF2-40B4-BE49-F238E27FC236}">
                    <a16:creationId xmlns:a16="http://schemas.microsoft.com/office/drawing/2014/main" id="{80178EAA-0797-4D5E-DD62-207ACE167A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0695" y="1524515"/>
                <a:ext cx="251647" cy="246572"/>
              </a:xfrm>
              <a:prstGeom prst="roundRect">
                <a:avLst/>
              </a:prstGeom>
              <a:solidFill>
                <a:srgbClr val="40404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5184A0-DE6C-31BE-69B4-C94B846166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596" y="151519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</a:rPr>
                  <a:t>NAME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36AE7CE8-A1D1-BEA3-3540-CCB1B137C95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64496" y="1873801"/>
                <a:ext cx="900892" cy="3013804"/>
                <a:chOff x="427276" y="2089515"/>
                <a:chExt cx="900892" cy="3013804"/>
              </a:xfrm>
            </p:grpSpPr>
            <p:sp>
              <p:nvSpPr>
                <p:cNvPr id="962" name="TextBox 961">
                  <a:extLst>
                    <a:ext uri="{FF2B5EF4-FFF2-40B4-BE49-F238E27FC236}">
                      <a16:creationId xmlns:a16="http://schemas.microsoft.com/office/drawing/2014/main" id="{0882D66B-3EE6-71BC-EA8C-A0F588B247C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341677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이</a:t>
                  </a:r>
                  <a:r>
                    <a:rPr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메일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963" name="TextBox 962">
                  <a:extLst>
                    <a:ext uri="{FF2B5EF4-FFF2-40B4-BE49-F238E27FC236}">
                      <a16:creationId xmlns:a16="http://schemas.microsoft.com/office/drawing/2014/main" id="{BD9B82A4-754D-FA5F-1ADA-D3194E42EFB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639032"/>
                  <a:ext cx="86375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전자결재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964" name="TextBox 963">
                  <a:extLst>
                    <a:ext uri="{FF2B5EF4-FFF2-40B4-BE49-F238E27FC236}">
                      <a16:creationId xmlns:a16="http://schemas.microsoft.com/office/drawing/2014/main" id="{6D158AF4-9379-AC15-774E-780B255B428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185014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주소록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5" name="TextBox 964">
                  <a:extLst>
                    <a:ext uri="{FF2B5EF4-FFF2-40B4-BE49-F238E27FC236}">
                      <a16:creationId xmlns:a16="http://schemas.microsoft.com/office/drawing/2014/main" id="{411D0761-5EC7-9568-81E3-C7061BD7A87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006650"/>
                  <a:ext cx="66140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게시판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6" name="TextBox 965">
                  <a:extLst>
                    <a:ext uri="{FF2B5EF4-FFF2-40B4-BE49-F238E27FC236}">
                      <a16:creationId xmlns:a16="http://schemas.microsoft.com/office/drawing/2014/main" id="{1620755B-1132-DE72-4F51-776C60CFDAA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561971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>
                      <a:solidFill>
                        <a:schemeClr val="bg1"/>
                      </a:solidFill>
                      <a:ea typeface="맑은 고딕"/>
                    </a:rPr>
                    <a:t>TODO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7" name="TextBox 966">
                  <a:extLst>
                    <a:ext uri="{FF2B5EF4-FFF2-40B4-BE49-F238E27FC236}">
                      <a16:creationId xmlns:a16="http://schemas.microsoft.com/office/drawing/2014/main" id="{B648B886-75CB-641F-76F1-5AF9297E02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289165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예약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8" name="TextBox 967">
                  <a:extLst>
                    <a:ext uri="{FF2B5EF4-FFF2-40B4-BE49-F238E27FC236}">
                      <a16:creationId xmlns:a16="http://schemas.microsoft.com/office/drawing/2014/main" id="{55AB5796-F19D-64DE-712D-96EBEDDFC94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466866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캘린더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9" name="TextBox 968">
                  <a:extLst>
                    <a:ext uri="{FF2B5EF4-FFF2-40B4-BE49-F238E27FC236}">
                      <a16:creationId xmlns:a16="http://schemas.microsoft.com/office/drawing/2014/main" id="{2A48FBDD-6419-5235-82E1-43BED3A8D86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735662"/>
                  <a:ext cx="90089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클라우드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0" name="TextBox 969">
                  <a:extLst>
                    <a:ext uri="{FF2B5EF4-FFF2-40B4-BE49-F238E27FC236}">
                      <a16:creationId xmlns:a16="http://schemas.microsoft.com/office/drawing/2014/main" id="{273EE985-6623-6F3A-9EBB-2380803681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902500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근태관리</a:t>
                  </a:r>
                  <a:endParaRPr kumimoji="1" lang="ko-KR" altLang="en-US" sz="1200" b="1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1" name="TextBox 970">
                  <a:extLst>
                    <a:ext uri="{FF2B5EF4-FFF2-40B4-BE49-F238E27FC236}">
                      <a16:creationId xmlns:a16="http://schemas.microsoft.com/office/drawing/2014/main" id="{BF3DCED7-642B-B8F1-5979-756ABA8E14A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826320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ko-KR" altLang="en-US" sz="1200" b="1">
                      <a:solidFill>
                        <a:schemeClr val="bg1"/>
                      </a:solidFill>
                      <a:ea typeface="맑은 고딕"/>
                    </a:rPr>
                    <a:t>설문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2" name="TextBox 971">
                  <a:extLst>
                    <a:ext uri="{FF2B5EF4-FFF2-40B4-BE49-F238E27FC236}">
                      <a16:creationId xmlns:a16="http://schemas.microsoft.com/office/drawing/2014/main" id="{9CC940CB-1A0E-219F-E8C8-066EAC6F0B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089515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사원관리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</p:grpSp>
          <p:pic>
            <p:nvPicPr>
              <p:cNvPr id="50" name="그래픽 49" descr="햄버거 메뉴 아이콘 단색으로 채워진">
                <a:extLst>
                  <a:ext uri="{FF2B5EF4-FFF2-40B4-BE49-F238E27FC236}">
                    <a16:creationId xmlns:a16="http://schemas.microsoft.com/office/drawing/2014/main" id="{F8A92196-24F0-55A2-D153-CF6D5A81B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258298" y="1112835"/>
                <a:ext cx="328285" cy="321667"/>
              </a:xfrm>
              <a:prstGeom prst="rect">
                <a:avLst/>
              </a:prstGeom>
            </p:spPr>
          </p:pic>
          <p:pic>
            <p:nvPicPr>
              <p:cNvPr id="51" name="그래픽 50" descr="플립 달력 단색으로 채워진">
                <a:extLst>
                  <a:ext uri="{FF2B5EF4-FFF2-40B4-BE49-F238E27FC236}">
                    <a16:creationId xmlns:a16="http://schemas.microsoft.com/office/drawing/2014/main" id="{818F6F5E-442C-360F-E9B2-FCAE40EA7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20387" y="326801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2" name="그래픽 51" descr="목록 단색으로 채워진">
                <a:extLst>
                  <a:ext uri="{FF2B5EF4-FFF2-40B4-BE49-F238E27FC236}">
                    <a16:creationId xmlns:a16="http://schemas.microsoft.com/office/drawing/2014/main" id="{8BB14734-3D67-728C-438E-1257AE439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20388" y="435188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3" name="그래픽 52" descr="클립보드 단색으로 채워진">
                <a:extLst>
                  <a:ext uri="{FF2B5EF4-FFF2-40B4-BE49-F238E27FC236}">
                    <a16:creationId xmlns:a16="http://schemas.microsoft.com/office/drawing/2014/main" id="{40A56CA9-A2BF-D12F-1F98-84F7A28B8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27431" y="462399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4" name="그래픽 53" descr="배지 체크 표시1 단색으로 채워진">
                <a:extLst>
                  <a:ext uri="{FF2B5EF4-FFF2-40B4-BE49-F238E27FC236}">
                    <a16:creationId xmlns:a16="http://schemas.microsoft.com/office/drawing/2014/main" id="{B3E1239C-1731-0269-DC8F-3EC8C046DB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15453" y="407879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5" name="그래픽 54" descr="부분적으로 선택 표시된 클립보드 단색으로 채워진">
                <a:extLst>
                  <a:ext uri="{FF2B5EF4-FFF2-40B4-BE49-F238E27FC236}">
                    <a16:creationId xmlns:a16="http://schemas.microsoft.com/office/drawing/2014/main" id="{BAB4C0A4-21B7-E5C4-ABA8-E7F483686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17074" y="37863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6" name="그래픽 55" descr="구름 단색으로 채워진">
                <a:extLst>
                  <a:ext uri="{FF2B5EF4-FFF2-40B4-BE49-F238E27FC236}">
                    <a16:creationId xmlns:a16="http://schemas.microsoft.com/office/drawing/2014/main" id="{A0EEC913-D6AA-23B5-0AF8-1696C560F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10464" y="3509870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7" name="그래픽 56" descr="주소록 단색으로 채워진">
                <a:extLst>
                  <a:ext uri="{FF2B5EF4-FFF2-40B4-BE49-F238E27FC236}">
                    <a16:creationId xmlns:a16="http://schemas.microsoft.com/office/drawing/2014/main" id="{1635C9A2-819F-EBB8-92CF-FFABEA0DB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213507" y="3013812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8" name="그래픽 57" descr="토글 단색으로 채워진">
                <a:extLst>
                  <a:ext uri="{FF2B5EF4-FFF2-40B4-BE49-F238E27FC236}">
                    <a16:creationId xmlns:a16="http://schemas.microsoft.com/office/drawing/2014/main" id="{0DB27E03-4FF2-3C06-9FEE-21D453461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225833" y="269202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9" name="그래픽 58" descr="깃펜 단색으로 채워진">
                <a:extLst>
                  <a:ext uri="{FF2B5EF4-FFF2-40B4-BE49-F238E27FC236}">
                    <a16:creationId xmlns:a16="http://schemas.microsoft.com/office/drawing/2014/main" id="{BF336562-84EF-36D7-1B37-53857E6DC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26130" y="24276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60" name="그래픽 59" descr="봉투 단색으로 채워진">
                <a:extLst>
                  <a:ext uri="{FF2B5EF4-FFF2-40B4-BE49-F238E27FC236}">
                    <a16:creationId xmlns:a16="http://schemas.microsoft.com/office/drawing/2014/main" id="{77AB7227-8C6D-C674-ABC1-560B0C99F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222021" y="2142981"/>
                <a:ext cx="257075" cy="257075"/>
              </a:xfrm>
              <a:prstGeom prst="rect">
                <a:avLst/>
              </a:prstGeom>
            </p:spPr>
          </p:pic>
          <p:cxnSp>
            <p:nvCxnSpPr>
              <p:cNvPr id="61" name="직선 연결선[R] 18">
                <a:extLst>
                  <a:ext uri="{FF2B5EF4-FFF2-40B4-BE49-F238E27FC236}">
                    <a16:creationId xmlns:a16="http://schemas.microsoft.com/office/drawing/2014/main" id="{09B6AC09-2E15-4824-B670-7BD9C54E2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069" y="1457340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992E691C-6BC8-251E-7F45-D8183F11E714}"/>
                  </a:ext>
                </a:extLst>
              </p:cNvPr>
              <p:cNvSpPr/>
              <p:nvPr/>
            </p:nvSpPr>
            <p:spPr>
              <a:xfrm>
                <a:off x="8979556" y="1138680"/>
                <a:ext cx="245304" cy="24530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63" name="그래픽 62" descr="사용자 단색으로 채워진">
                <a:extLst>
                  <a:ext uri="{FF2B5EF4-FFF2-40B4-BE49-F238E27FC236}">
                    <a16:creationId xmlns:a16="http://schemas.microsoft.com/office/drawing/2014/main" id="{20A55938-55BB-34C0-FB8F-82E0C92B25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9006995" y="1166119"/>
                <a:ext cx="190424" cy="190424"/>
              </a:xfrm>
              <a:prstGeom prst="rect">
                <a:avLst/>
              </a:prstGeom>
            </p:spPr>
          </p:pic>
          <p:pic>
            <p:nvPicPr>
              <p:cNvPr id="960" name="그림 959" descr="폰트, 텍스트, 그래픽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D733E14A-E423-B2AF-3882-347403CEF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964" y="1145373"/>
                <a:ext cx="1011711" cy="248812"/>
              </a:xfrm>
              <a:prstGeom prst="rect">
                <a:avLst/>
              </a:prstGeom>
            </p:spPr>
          </p:pic>
          <p:pic>
            <p:nvPicPr>
              <p:cNvPr id="961" name="그래픽 960" descr="도시 단색으로 채워진">
                <a:extLst>
                  <a:ext uri="{FF2B5EF4-FFF2-40B4-BE49-F238E27FC236}">
                    <a16:creationId xmlns:a16="http://schemas.microsoft.com/office/drawing/2014/main" id="{01B49A71-8539-E218-2FCC-1F0621BD5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225833" y="1901757"/>
                <a:ext cx="252703" cy="252703"/>
              </a:xfrm>
              <a:prstGeom prst="rect">
                <a:avLst/>
              </a:prstGeom>
            </p:spPr>
          </p:pic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88BCB9D-7556-72F6-B5FD-BC38186E8FAF}"/>
                </a:ext>
              </a:extLst>
            </p:cNvPr>
            <p:cNvSpPr/>
            <p:nvPr/>
          </p:nvSpPr>
          <p:spPr>
            <a:xfrm>
              <a:off x="136987" y="1035192"/>
              <a:ext cx="9240101" cy="5554508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4744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이메일</a:t>
            </a:r>
            <a:endParaRPr lang="en-US" altLang="ko-KR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" name="표 67">
            <a:extLst>
              <a:ext uri="{FF2B5EF4-FFF2-40B4-BE49-F238E27FC236}">
                <a16:creationId xmlns:a16="http://schemas.microsoft.com/office/drawing/2014/main" id="{6D1C4749-6EA5-9CDB-D2DA-E487D0D7A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804482"/>
              </p:ext>
            </p:extLst>
          </p:nvPr>
        </p:nvGraphicFramePr>
        <p:xfrm>
          <a:off x="3802209" y="5408111"/>
          <a:ext cx="5900281" cy="208964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19215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472401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648389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2204943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255333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289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보낸이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시간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18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a001@microsoft.com</a:t>
                      </a:r>
                      <a:endParaRPr lang="ko-KR" sz="900" b="0" i="0" u="none" strike="noStrike" noProof="0">
                        <a:solidFill>
                          <a:srgbClr val="595959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결재 내역입니다.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06.12 09:03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</a:rPr>
                        <a:t>b001</a:t>
                      </a:r>
                      <a:r>
                        <a:rPr 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@microsoft.com</a:t>
                      </a:r>
                      <a:endParaRPr lang="en-US" alt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답변드립니다.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06.12 </a:t>
                      </a:r>
                      <a:r>
                        <a:rPr lang="en-US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14:25</a:t>
                      </a:r>
                      <a:endParaRPr lang="ko-KR" sz="1100" b="0" i="0" u="none" strike="noStrike" noProof="0">
                        <a:solidFill>
                          <a:srgbClr val="595959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387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cxnSp>
        <p:nvCxnSpPr>
          <p:cNvPr id="4" name="직선 연결선[R] 14">
            <a:extLst>
              <a:ext uri="{FF2B5EF4-FFF2-40B4-BE49-F238E27FC236}">
                <a16:creationId xmlns:a16="http://schemas.microsoft.com/office/drawing/2014/main" id="{D8F6A300-2F5D-C472-EAA9-B2AF615B39C3}"/>
              </a:ext>
            </a:extLst>
          </p:cNvPr>
          <p:cNvCxnSpPr>
            <a:cxnSpLocks/>
          </p:cNvCxnSpPr>
          <p:nvPr/>
        </p:nvCxnSpPr>
        <p:spPr>
          <a:xfrm flipH="1">
            <a:off x="3516653" y="3684805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AF5C36-2324-A01C-A7EA-E9C6FDA15559}"/>
              </a:ext>
            </a:extLst>
          </p:cNvPr>
          <p:cNvSpPr/>
          <p:nvPr/>
        </p:nvSpPr>
        <p:spPr>
          <a:xfrm>
            <a:off x="2100968" y="3902152"/>
            <a:ext cx="1335181" cy="2806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ea typeface="맑은 고딕"/>
              </a:rPr>
              <a:t>송신자 명</a:t>
            </a:r>
          </a:p>
        </p:txBody>
      </p:sp>
      <p:pic>
        <p:nvPicPr>
          <p:cNvPr id="8" name="그래픽 7" descr="돋보기 단색으로 채워진">
            <a:extLst>
              <a:ext uri="{FF2B5EF4-FFF2-40B4-BE49-F238E27FC236}">
                <a16:creationId xmlns:a16="http://schemas.microsoft.com/office/drawing/2014/main" id="{DE8CBC2B-4620-4AE4-DC85-D5DD6612B3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60514" y="3931224"/>
            <a:ext cx="250352" cy="245304"/>
          </a:xfrm>
          <a:prstGeom prst="rect">
            <a:avLst/>
          </a:prstGeom>
        </p:spPr>
      </p:pic>
      <p:cxnSp>
        <p:nvCxnSpPr>
          <p:cNvPr id="11" name="직선 연결선[R] 18">
            <a:extLst>
              <a:ext uri="{FF2B5EF4-FFF2-40B4-BE49-F238E27FC236}">
                <a16:creationId xmlns:a16="http://schemas.microsoft.com/office/drawing/2014/main" id="{A983776E-93A3-6243-F19F-DEDF5FA6EE62}"/>
              </a:ext>
            </a:extLst>
          </p:cNvPr>
          <p:cNvCxnSpPr>
            <a:cxnSpLocks/>
          </p:cNvCxnSpPr>
          <p:nvPr/>
        </p:nvCxnSpPr>
        <p:spPr>
          <a:xfrm>
            <a:off x="2020465" y="5054860"/>
            <a:ext cx="149629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8">
            <a:extLst>
              <a:ext uri="{FF2B5EF4-FFF2-40B4-BE49-F238E27FC236}">
                <a16:creationId xmlns:a16="http://schemas.microsoft.com/office/drawing/2014/main" id="{9154C207-DF6D-E615-03CB-1954EE40A820}"/>
              </a:ext>
            </a:extLst>
          </p:cNvPr>
          <p:cNvCxnSpPr>
            <a:cxnSpLocks/>
          </p:cNvCxnSpPr>
          <p:nvPr/>
        </p:nvCxnSpPr>
        <p:spPr>
          <a:xfrm>
            <a:off x="2020465" y="5816860"/>
            <a:ext cx="149629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8">
            <a:extLst>
              <a:ext uri="{FF2B5EF4-FFF2-40B4-BE49-F238E27FC236}">
                <a16:creationId xmlns:a16="http://schemas.microsoft.com/office/drawing/2014/main" id="{B290DF0F-0335-FF11-11F9-DB87636C01F0}"/>
              </a:ext>
            </a:extLst>
          </p:cNvPr>
          <p:cNvCxnSpPr>
            <a:cxnSpLocks/>
          </p:cNvCxnSpPr>
          <p:nvPr/>
        </p:nvCxnSpPr>
        <p:spPr>
          <a:xfrm>
            <a:off x="2020465" y="6578860"/>
            <a:ext cx="149629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8">
            <a:extLst>
              <a:ext uri="{FF2B5EF4-FFF2-40B4-BE49-F238E27FC236}">
                <a16:creationId xmlns:a16="http://schemas.microsoft.com/office/drawing/2014/main" id="{DC4F873D-B72E-FCCF-1D55-966177A02C6C}"/>
              </a:ext>
            </a:extLst>
          </p:cNvPr>
          <p:cNvCxnSpPr>
            <a:cxnSpLocks/>
          </p:cNvCxnSpPr>
          <p:nvPr/>
        </p:nvCxnSpPr>
        <p:spPr>
          <a:xfrm>
            <a:off x="2020465" y="7340860"/>
            <a:ext cx="149629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8">
            <a:extLst>
              <a:ext uri="{FF2B5EF4-FFF2-40B4-BE49-F238E27FC236}">
                <a16:creationId xmlns:a16="http://schemas.microsoft.com/office/drawing/2014/main" id="{3AEFCC5B-F689-D95B-E1C0-A4FBA0225E3D}"/>
              </a:ext>
            </a:extLst>
          </p:cNvPr>
          <p:cNvCxnSpPr>
            <a:cxnSpLocks/>
          </p:cNvCxnSpPr>
          <p:nvPr/>
        </p:nvCxnSpPr>
        <p:spPr>
          <a:xfrm>
            <a:off x="2020465" y="8102860"/>
            <a:ext cx="149629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976DBB-4E67-9DF9-15D1-802F7DEC2E15}"/>
              </a:ext>
            </a:extLst>
          </p:cNvPr>
          <p:cNvGrpSpPr/>
          <p:nvPr/>
        </p:nvGrpSpPr>
        <p:grpSpPr>
          <a:xfrm>
            <a:off x="2110442" y="4476568"/>
            <a:ext cx="463384" cy="463384"/>
            <a:chOff x="2186430" y="2173746"/>
            <a:chExt cx="463384" cy="463384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3B69E0C-BEEF-AB04-1966-9FB359D6933C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8" name="그래픽 17" descr="사용자 단색으로 채워진">
              <a:extLst>
                <a:ext uri="{FF2B5EF4-FFF2-40B4-BE49-F238E27FC236}">
                  <a16:creationId xmlns:a16="http://schemas.microsoft.com/office/drawing/2014/main" id="{08D15683-C00E-DBCF-68C6-9F16F173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9FD2AE-26C4-B10C-079B-C0D1153C9A9B}"/>
              </a:ext>
            </a:extLst>
          </p:cNvPr>
          <p:cNvGrpSpPr/>
          <p:nvPr/>
        </p:nvGrpSpPr>
        <p:grpSpPr>
          <a:xfrm>
            <a:off x="2110442" y="5219518"/>
            <a:ext cx="463384" cy="463384"/>
            <a:chOff x="2186430" y="2173746"/>
            <a:chExt cx="463384" cy="463384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237073F-77AD-5EBD-7D2C-09D89E3F398B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1" name="그래픽 20" descr="사용자 단색으로 채워진">
              <a:extLst>
                <a:ext uri="{FF2B5EF4-FFF2-40B4-BE49-F238E27FC236}">
                  <a16:creationId xmlns:a16="http://schemas.microsoft.com/office/drawing/2014/main" id="{0361C37F-B9CC-6084-E80D-AFF012234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34E59A9-89C9-BE31-8728-89D0E867744F}"/>
              </a:ext>
            </a:extLst>
          </p:cNvPr>
          <p:cNvGrpSpPr/>
          <p:nvPr/>
        </p:nvGrpSpPr>
        <p:grpSpPr>
          <a:xfrm>
            <a:off x="2110442" y="6001970"/>
            <a:ext cx="463384" cy="463384"/>
            <a:chOff x="2186430" y="2173746"/>
            <a:chExt cx="463384" cy="463384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0E6F98E-122B-18E1-428B-FFCBEDD2E71E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5" name="그래픽 24" descr="사용자 단색으로 채워진">
              <a:extLst>
                <a:ext uri="{FF2B5EF4-FFF2-40B4-BE49-F238E27FC236}">
                  <a16:creationId xmlns:a16="http://schemas.microsoft.com/office/drawing/2014/main" id="{674E2D23-C8A8-E73E-557C-B2586CE09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8C1CAEF-6AE9-66CE-A18E-927A28341A0E}"/>
              </a:ext>
            </a:extLst>
          </p:cNvPr>
          <p:cNvGrpSpPr/>
          <p:nvPr/>
        </p:nvGrpSpPr>
        <p:grpSpPr>
          <a:xfrm>
            <a:off x="2110442" y="6741800"/>
            <a:ext cx="463384" cy="463384"/>
            <a:chOff x="2186430" y="2173746"/>
            <a:chExt cx="463384" cy="46338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5195742-D19F-6D98-FC7C-845E4861DD53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8" name="그래픽 27" descr="사용자 단색으로 채워진">
              <a:extLst>
                <a:ext uri="{FF2B5EF4-FFF2-40B4-BE49-F238E27FC236}">
                  <a16:creationId xmlns:a16="http://schemas.microsoft.com/office/drawing/2014/main" id="{F6A166C3-DD5C-83F4-7A16-27C903F06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A07DF79-858A-C769-6E04-DE08C18578BE}"/>
              </a:ext>
            </a:extLst>
          </p:cNvPr>
          <p:cNvGrpSpPr/>
          <p:nvPr/>
        </p:nvGrpSpPr>
        <p:grpSpPr>
          <a:xfrm>
            <a:off x="2110442" y="7532449"/>
            <a:ext cx="463384" cy="463384"/>
            <a:chOff x="2186430" y="2173746"/>
            <a:chExt cx="463384" cy="463384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582E407-48EF-9464-806F-C57A42674DF0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1" name="그래픽 30" descr="사용자 단색으로 채워진">
              <a:extLst>
                <a:ext uri="{FF2B5EF4-FFF2-40B4-BE49-F238E27FC236}">
                  <a16:creationId xmlns:a16="http://schemas.microsoft.com/office/drawing/2014/main" id="{D5B3011F-9303-B922-60AD-A88A822EE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B270EEB-AC6D-FE96-ED80-5EB8DBA94C0A}"/>
              </a:ext>
            </a:extLst>
          </p:cNvPr>
          <p:cNvSpPr txBox="1"/>
          <p:nvPr/>
        </p:nvSpPr>
        <p:spPr>
          <a:xfrm>
            <a:off x="2609644" y="4509065"/>
            <a:ext cx="100343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전지혜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인사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1351E8-33F5-7021-6781-105AACEE063D}"/>
              </a:ext>
            </a:extLst>
          </p:cNvPr>
          <p:cNvSpPr txBox="1"/>
          <p:nvPr/>
        </p:nvSpPr>
        <p:spPr>
          <a:xfrm>
            <a:off x="2574195" y="5242957"/>
            <a:ext cx="100343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김지완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개발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64446-1A25-618A-72C5-C41544CDFD58}"/>
              </a:ext>
            </a:extLst>
          </p:cNvPr>
          <p:cNvSpPr txBox="1"/>
          <p:nvPr/>
        </p:nvSpPr>
        <p:spPr>
          <a:xfrm>
            <a:off x="2609644" y="6025797"/>
            <a:ext cx="100343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수잔스키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홍보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40E4BE-22E6-6679-B62F-6903380697AD}"/>
              </a:ext>
            </a:extLst>
          </p:cNvPr>
          <p:cNvSpPr txBox="1"/>
          <p:nvPr/>
        </p:nvSpPr>
        <p:spPr>
          <a:xfrm>
            <a:off x="2573825" y="6768747"/>
            <a:ext cx="100343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변정민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용병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EBD099-1EC8-A4A8-CF56-7F20DB7366CD}"/>
              </a:ext>
            </a:extLst>
          </p:cNvPr>
          <p:cNvSpPr txBox="1"/>
          <p:nvPr/>
        </p:nvSpPr>
        <p:spPr>
          <a:xfrm>
            <a:off x="2609644" y="7540253"/>
            <a:ext cx="100343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이수진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</a:t>
            </a:r>
            <a:r>
              <a:rPr lang="ko-KR" altLang="en-US" sz="11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회외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37" name="그래픽 8" descr="닫기 단색으로 채워진">
            <a:extLst>
              <a:ext uri="{FF2B5EF4-FFF2-40B4-BE49-F238E27FC236}">
                <a16:creationId xmlns:a16="http://schemas.microsoft.com/office/drawing/2014/main" id="{B2591527-441A-1735-D47A-D68D2EFF45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84058" y="5135849"/>
            <a:ext cx="185247" cy="1721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C07BBE1-247C-42B0-2894-1EEF9E7AAD33}"/>
              </a:ext>
            </a:extLst>
          </p:cNvPr>
          <p:cNvSpPr txBox="1"/>
          <p:nvPr/>
        </p:nvSpPr>
        <p:spPr>
          <a:xfrm>
            <a:off x="3996670" y="5097451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삭제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347031-60D8-4994-E51E-4A656A7D54D8}"/>
              </a:ext>
            </a:extLst>
          </p:cNvPr>
          <p:cNvSpPr txBox="1"/>
          <p:nvPr/>
        </p:nvSpPr>
        <p:spPr>
          <a:xfrm>
            <a:off x="3772949" y="4506354"/>
            <a:ext cx="2177142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>
                <a:ea typeface="맑은 고딕"/>
              </a:rPr>
              <a:t>메일</a:t>
            </a:r>
            <a:endParaRPr lang="en-US" b="1"/>
          </a:p>
        </p:txBody>
      </p:sp>
      <p:pic>
        <p:nvPicPr>
          <p:cNvPr id="40" name="Picture 102">
            <a:extLst>
              <a:ext uri="{FF2B5EF4-FFF2-40B4-BE49-F238E27FC236}">
                <a16:creationId xmlns:a16="http://schemas.microsoft.com/office/drawing/2014/main" id="{887A01A0-A3C2-257B-9687-A4D60E19E6E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267" r="44627" b="-37848"/>
          <a:stretch/>
        </p:blipFill>
        <p:spPr>
          <a:xfrm>
            <a:off x="4132176" y="7165190"/>
            <a:ext cx="261832" cy="277606"/>
          </a:xfrm>
          <a:prstGeom prst="rect">
            <a:avLst/>
          </a:prstGeom>
        </p:spPr>
      </p:pic>
      <p:pic>
        <p:nvPicPr>
          <p:cNvPr id="41" name="Picture 102">
            <a:extLst>
              <a:ext uri="{FF2B5EF4-FFF2-40B4-BE49-F238E27FC236}">
                <a16:creationId xmlns:a16="http://schemas.microsoft.com/office/drawing/2014/main" id="{F606D8F7-315E-0E78-F6EA-A760B6EFE77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267" r="44627" b="-37848"/>
          <a:stretch/>
        </p:blipFill>
        <p:spPr>
          <a:xfrm>
            <a:off x="4132176" y="6457619"/>
            <a:ext cx="261832" cy="277606"/>
          </a:xfrm>
          <a:prstGeom prst="rect">
            <a:avLst/>
          </a:prstGeom>
        </p:spPr>
      </p:pic>
      <p:pic>
        <p:nvPicPr>
          <p:cNvPr id="42" name="Picture 102">
            <a:extLst>
              <a:ext uri="{FF2B5EF4-FFF2-40B4-BE49-F238E27FC236}">
                <a16:creationId xmlns:a16="http://schemas.microsoft.com/office/drawing/2014/main" id="{DF0BE560-676F-83EC-9658-E980846A0E0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267" r="44627" b="-37848"/>
          <a:stretch/>
        </p:blipFill>
        <p:spPr>
          <a:xfrm>
            <a:off x="4132175" y="6109276"/>
            <a:ext cx="261832" cy="277606"/>
          </a:xfrm>
          <a:prstGeom prst="rect">
            <a:avLst/>
          </a:prstGeom>
        </p:spPr>
      </p:pic>
      <p:pic>
        <p:nvPicPr>
          <p:cNvPr id="43" name="Picture 102">
            <a:extLst>
              <a:ext uri="{FF2B5EF4-FFF2-40B4-BE49-F238E27FC236}">
                <a16:creationId xmlns:a16="http://schemas.microsoft.com/office/drawing/2014/main" id="{748F59D2-570D-503B-09F1-55CFF2D4600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267" r="44627" b="-37848"/>
          <a:stretch/>
        </p:blipFill>
        <p:spPr>
          <a:xfrm>
            <a:off x="4132175" y="5771818"/>
            <a:ext cx="261832" cy="277606"/>
          </a:xfrm>
          <a:prstGeom prst="rect">
            <a:avLst/>
          </a:prstGeom>
        </p:spPr>
      </p:pic>
      <p:pic>
        <p:nvPicPr>
          <p:cNvPr id="44" name="Picture 102">
            <a:extLst>
              <a:ext uri="{FF2B5EF4-FFF2-40B4-BE49-F238E27FC236}">
                <a16:creationId xmlns:a16="http://schemas.microsoft.com/office/drawing/2014/main" id="{49270C8B-41C5-A782-80FB-F7B480BACB1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267" r="44627" b="-37848"/>
          <a:stretch/>
        </p:blipFill>
        <p:spPr>
          <a:xfrm>
            <a:off x="4132176" y="6773305"/>
            <a:ext cx="261832" cy="277606"/>
          </a:xfrm>
          <a:prstGeom prst="rect">
            <a:avLst/>
          </a:prstGeom>
        </p:spPr>
      </p:pic>
      <p:pic>
        <p:nvPicPr>
          <p:cNvPr id="45" name="Picture 110">
            <a:extLst>
              <a:ext uri="{FF2B5EF4-FFF2-40B4-BE49-F238E27FC236}">
                <a16:creationId xmlns:a16="http://schemas.microsoft.com/office/drawing/2014/main" id="{3D64C535-E01C-CB48-BCE9-B10B976490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51290" y="5782704"/>
            <a:ext cx="180975" cy="190500"/>
          </a:xfrm>
          <a:prstGeom prst="rect">
            <a:avLst/>
          </a:prstGeom>
        </p:spPr>
      </p:pic>
      <p:pic>
        <p:nvPicPr>
          <p:cNvPr id="46" name="Picture 111">
            <a:extLst>
              <a:ext uri="{FF2B5EF4-FFF2-40B4-BE49-F238E27FC236}">
                <a16:creationId xmlns:a16="http://schemas.microsoft.com/office/drawing/2014/main" id="{D25B2C20-EBE0-CB60-5B03-F51625DF84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51290" y="6490275"/>
            <a:ext cx="180975" cy="190500"/>
          </a:xfrm>
          <a:prstGeom prst="rect">
            <a:avLst/>
          </a:prstGeom>
        </p:spPr>
      </p:pic>
      <p:pic>
        <p:nvPicPr>
          <p:cNvPr id="47" name="Picture 4">
            <a:extLst>
              <a:ext uri="{FF2B5EF4-FFF2-40B4-BE49-F238E27FC236}">
                <a16:creationId xmlns:a16="http://schemas.microsoft.com/office/drawing/2014/main" id="{04286DFB-1495-4D6B-1B1D-C433640CAE9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96836" y="5784065"/>
            <a:ext cx="276225" cy="209550"/>
          </a:xfrm>
          <a:prstGeom prst="rect">
            <a:avLst/>
          </a:prstGeom>
        </p:spPr>
      </p:pic>
      <p:pic>
        <p:nvPicPr>
          <p:cNvPr id="48" name="Picture 10">
            <a:extLst>
              <a:ext uri="{FF2B5EF4-FFF2-40B4-BE49-F238E27FC236}">
                <a16:creationId xmlns:a16="http://schemas.microsoft.com/office/drawing/2014/main" id="{23D05027-036C-E844-19A8-E7442DEE27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96836" y="6110636"/>
            <a:ext cx="276225" cy="209550"/>
          </a:xfrm>
          <a:prstGeom prst="rect">
            <a:avLst/>
          </a:prstGeom>
        </p:spPr>
      </p:pic>
      <p:pic>
        <p:nvPicPr>
          <p:cNvPr id="49" name="Picture 15">
            <a:extLst>
              <a:ext uri="{FF2B5EF4-FFF2-40B4-BE49-F238E27FC236}">
                <a16:creationId xmlns:a16="http://schemas.microsoft.com/office/drawing/2014/main" id="{D5AFBEA3-B9F0-B285-9821-3670AAB93B1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90713" y="6431085"/>
            <a:ext cx="266700" cy="200025"/>
          </a:xfrm>
          <a:prstGeom prst="rect">
            <a:avLst/>
          </a:prstGeom>
        </p:spPr>
      </p:pic>
      <p:pic>
        <p:nvPicPr>
          <p:cNvPr id="50" name="Picture 16">
            <a:extLst>
              <a:ext uri="{FF2B5EF4-FFF2-40B4-BE49-F238E27FC236}">
                <a16:creationId xmlns:a16="http://schemas.microsoft.com/office/drawing/2014/main" id="{B017547F-AEB0-0E22-C164-4713C78C74E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84590" y="6781694"/>
            <a:ext cx="266700" cy="200025"/>
          </a:xfrm>
          <a:prstGeom prst="rect">
            <a:avLst/>
          </a:prstGeom>
        </p:spPr>
      </p:pic>
      <p:pic>
        <p:nvPicPr>
          <p:cNvPr id="51" name="Picture 17">
            <a:extLst>
              <a:ext uri="{FF2B5EF4-FFF2-40B4-BE49-F238E27FC236}">
                <a16:creationId xmlns:a16="http://schemas.microsoft.com/office/drawing/2014/main" id="{9ECA8D97-B372-6CDA-1748-F63EAFD451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90713" y="7182200"/>
            <a:ext cx="266700" cy="20002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49A538C-8ACD-39E6-B2CB-7E5F80761C33}"/>
              </a:ext>
            </a:extLst>
          </p:cNvPr>
          <p:cNvSpPr txBox="1"/>
          <p:nvPr/>
        </p:nvSpPr>
        <p:spPr>
          <a:xfrm>
            <a:off x="4524061" y="4593440"/>
            <a:ext cx="120831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전체 326/547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7988F1-D668-627F-E7E8-38843BAD553C}"/>
              </a:ext>
            </a:extLst>
          </p:cNvPr>
          <p:cNvSpPr txBox="1"/>
          <p:nvPr/>
        </p:nvSpPr>
        <p:spPr>
          <a:xfrm>
            <a:off x="4399441" y="5097450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정렬</a:t>
            </a:r>
          </a:p>
        </p:txBody>
      </p:sp>
      <p:pic>
        <p:nvPicPr>
          <p:cNvPr id="54" name="Picture 32">
            <a:extLst>
              <a:ext uri="{FF2B5EF4-FFF2-40B4-BE49-F238E27FC236}">
                <a16:creationId xmlns:a16="http://schemas.microsoft.com/office/drawing/2014/main" id="{065FA267-FD7B-93B5-A7B0-FC1608AF600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7506" y="4489345"/>
            <a:ext cx="2209800" cy="447675"/>
          </a:xfrm>
          <a:prstGeom prst="rect">
            <a:avLst/>
          </a:prstGeom>
        </p:spPr>
      </p:pic>
      <p:cxnSp>
        <p:nvCxnSpPr>
          <p:cNvPr id="55" name="직선 연결선[R] 18">
            <a:extLst>
              <a:ext uri="{FF2B5EF4-FFF2-40B4-BE49-F238E27FC236}">
                <a16:creationId xmlns:a16="http://schemas.microsoft.com/office/drawing/2014/main" id="{419B1A28-9324-D5BA-6ADF-FD68F483DED8}"/>
              </a:ext>
            </a:extLst>
          </p:cNvPr>
          <p:cNvCxnSpPr>
            <a:cxnSpLocks/>
          </p:cNvCxnSpPr>
          <p:nvPr/>
        </p:nvCxnSpPr>
        <p:spPr>
          <a:xfrm>
            <a:off x="2020465" y="4377621"/>
            <a:ext cx="811934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6B6845F-7786-D9B4-2527-B4590B6EA5E4}"/>
              </a:ext>
            </a:extLst>
          </p:cNvPr>
          <p:cNvGrpSpPr/>
          <p:nvPr/>
        </p:nvGrpSpPr>
        <p:grpSpPr>
          <a:xfrm>
            <a:off x="3707590" y="3804689"/>
            <a:ext cx="463384" cy="463384"/>
            <a:chOff x="2186430" y="2173746"/>
            <a:chExt cx="463384" cy="463384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B020E34-10B0-5358-BE20-D64AC3CC6D72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8" name="그래픽 57" descr="사용자 단색으로 채워진">
              <a:extLst>
                <a:ext uri="{FF2B5EF4-FFF2-40B4-BE49-F238E27FC236}">
                  <a16:creationId xmlns:a16="http://schemas.microsoft.com/office/drawing/2014/main" id="{2DA2FA44-E452-F075-6799-683DFB61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385AEAB-433F-B386-E94D-907032A32EB1}"/>
              </a:ext>
            </a:extLst>
          </p:cNvPr>
          <p:cNvSpPr txBox="1"/>
          <p:nvPr/>
        </p:nvSpPr>
        <p:spPr>
          <a:xfrm>
            <a:off x="4361480" y="3842097"/>
            <a:ext cx="583850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이름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</a:t>
            </a:r>
            <a:r>
              <a:rPr lang="ko-KR" altLang="en-US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김지완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	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개발팀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	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이메일 건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 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999+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1F97369-D905-1298-4BD6-B63E77A07398}"/>
              </a:ext>
            </a:extLst>
          </p:cNvPr>
          <p:cNvGrpSpPr/>
          <p:nvPr/>
        </p:nvGrpSpPr>
        <p:grpSpPr>
          <a:xfrm>
            <a:off x="891288" y="3257550"/>
            <a:ext cx="9248519" cy="5562149"/>
            <a:chOff x="128569" y="1035192"/>
            <a:chExt cx="9248519" cy="556214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F954F035-F065-5CA8-A66C-AF2D07537BFD}"/>
                </a:ext>
              </a:extLst>
            </p:cNvPr>
            <p:cNvGrpSpPr/>
            <p:nvPr/>
          </p:nvGrpSpPr>
          <p:grpSpPr>
            <a:xfrm>
              <a:off x="128569" y="1036669"/>
              <a:ext cx="9248519" cy="5560672"/>
              <a:chOff x="128569" y="1036669"/>
              <a:chExt cx="9248519" cy="5560672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4F8015F-6C33-1E24-43CF-30221130F3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2809" y="1036669"/>
                <a:ext cx="8714279" cy="4485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960" name="그래픽 959" descr="종 단색으로 채워진">
                <a:extLst>
                  <a:ext uri="{FF2B5EF4-FFF2-40B4-BE49-F238E27FC236}">
                    <a16:creationId xmlns:a16="http://schemas.microsoft.com/office/drawing/2014/main" id="{9E0D62F9-EABF-94A1-4D58-6FA7E199C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8636287" y="1142708"/>
                <a:ext cx="250352" cy="245304"/>
              </a:xfrm>
              <a:prstGeom prst="rect">
                <a:avLst/>
              </a:prstGeom>
            </p:spPr>
          </p:pic>
          <p:sp>
            <p:nvSpPr>
              <p:cNvPr id="961" name="직사각형 960">
                <a:extLst>
                  <a:ext uri="{FF2B5EF4-FFF2-40B4-BE49-F238E27FC236}">
                    <a16:creationId xmlns:a16="http://schemas.microsoft.com/office/drawing/2014/main" id="{15332FA2-C998-7667-B004-0AAFDE08E6CF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-2072820" y="3270913"/>
                <a:ext cx="5554317" cy="109853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962" name="직선 연결선[R] 18">
                <a:extLst>
                  <a:ext uri="{FF2B5EF4-FFF2-40B4-BE49-F238E27FC236}">
                    <a16:creationId xmlns:a16="http://schemas.microsoft.com/office/drawing/2014/main" id="{BF8713AA-031F-87F7-C817-2E0322F59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569" y="1842861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3" name="모서리가 둥근 직사각형 21">
                <a:extLst>
                  <a:ext uri="{FF2B5EF4-FFF2-40B4-BE49-F238E27FC236}">
                    <a16:creationId xmlns:a16="http://schemas.microsoft.com/office/drawing/2014/main" id="{2074B4CA-67FD-D402-306D-C89F978146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0695" y="1524515"/>
                <a:ext cx="251647" cy="246572"/>
              </a:xfrm>
              <a:prstGeom prst="roundRect">
                <a:avLst/>
              </a:prstGeom>
              <a:solidFill>
                <a:srgbClr val="40404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64" name="TextBox 963">
                <a:extLst>
                  <a:ext uri="{FF2B5EF4-FFF2-40B4-BE49-F238E27FC236}">
                    <a16:creationId xmlns:a16="http://schemas.microsoft.com/office/drawing/2014/main" id="{E92777D7-BA87-B40D-981A-1401D2F5C1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596" y="151519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</a:rPr>
                  <a:t>NAME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965" name="그룹 964">
                <a:extLst>
                  <a:ext uri="{FF2B5EF4-FFF2-40B4-BE49-F238E27FC236}">
                    <a16:creationId xmlns:a16="http://schemas.microsoft.com/office/drawing/2014/main" id="{3F1DCC07-D0FC-3C2C-75DB-9BEE106CD20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64496" y="1873801"/>
                <a:ext cx="900892" cy="3013804"/>
                <a:chOff x="427276" y="2089515"/>
                <a:chExt cx="900892" cy="3013804"/>
              </a:xfrm>
            </p:grpSpPr>
            <p:sp>
              <p:nvSpPr>
                <p:cNvPr id="982" name="TextBox 981">
                  <a:extLst>
                    <a:ext uri="{FF2B5EF4-FFF2-40B4-BE49-F238E27FC236}">
                      <a16:creationId xmlns:a16="http://schemas.microsoft.com/office/drawing/2014/main" id="{A3B6051F-1F3B-066A-06CC-235C64C226E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341677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이</a:t>
                  </a:r>
                  <a:r>
                    <a:rPr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메일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983" name="TextBox 982">
                  <a:extLst>
                    <a:ext uri="{FF2B5EF4-FFF2-40B4-BE49-F238E27FC236}">
                      <a16:creationId xmlns:a16="http://schemas.microsoft.com/office/drawing/2014/main" id="{B7A862D6-96FF-C389-F4B9-CF55F03307B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639032"/>
                  <a:ext cx="86375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전자결재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984" name="TextBox 983">
                  <a:extLst>
                    <a:ext uri="{FF2B5EF4-FFF2-40B4-BE49-F238E27FC236}">
                      <a16:creationId xmlns:a16="http://schemas.microsoft.com/office/drawing/2014/main" id="{4477A254-A5F5-ED84-C278-9AA9AAFEF0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185014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주소록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5" name="TextBox 984">
                  <a:extLst>
                    <a:ext uri="{FF2B5EF4-FFF2-40B4-BE49-F238E27FC236}">
                      <a16:creationId xmlns:a16="http://schemas.microsoft.com/office/drawing/2014/main" id="{01044FFE-6719-2512-F42D-B1D481106FC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006650"/>
                  <a:ext cx="66140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게시판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6" name="TextBox 985">
                  <a:extLst>
                    <a:ext uri="{FF2B5EF4-FFF2-40B4-BE49-F238E27FC236}">
                      <a16:creationId xmlns:a16="http://schemas.microsoft.com/office/drawing/2014/main" id="{2CD8605E-8ECB-54D8-7F7D-E1BE64A873F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561971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>
                      <a:solidFill>
                        <a:schemeClr val="bg1"/>
                      </a:solidFill>
                      <a:ea typeface="맑은 고딕"/>
                    </a:rPr>
                    <a:t>TODO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7" name="TextBox 986">
                  <a:extLst>
                    <a:ext uri="{FF2B5EF4-FFF2-40B4-BE49-F238E27FC236}">
                      <a16:creationId xmlns:a16="http://schemas.microsoft.com/office/drawing/2014/main" id="{EC1B0057-1610-067A-6590-E5B60663FB4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289165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예약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8" name="TextBox 987">
                  <a:extLst>
                    <a:ext uri="{FF2B5EF4-FFF2-40B4-BE49-F238E27FC236}">
                      <a16:creationId xmlns:a16="http://schemas.microsoft.com/office/drawing/2014/main" id="{09E65CE9-B15E-7CE3-8B6F-5FBAEBCDF66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466866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캘린더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9" name="TextBox 988">
                  <a:extLst>
                    <a:ext uri="{FF2B5EF4-FFF2-40B4-BE49-F238E27FC236}">
                      <a16:creationId xmlns:a16="http://schemas.microsoft.com/office/drawing/2014/main" id="{34393CD4-D342-BB16-CEE7-DA00B2E862D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735662"/>
                  <a:ext cx="90089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클라우드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0" name="TextBox 989">
                  <a:extLst>
                    <a:ext uri="{FF2B5EF4-FFF2-40B4-BE49-F238E27FC236}">
                      <a16:creationId xmlns:a16="http://schemas.microsoft.com/office/drawing/2014/main" id="{5160BD9A-09F3-72FC-1B7E-4A6AFA6A7E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902500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근태관리</a:t>
                  </a:r>
                  <a:endParaRPr kumimoji="1" lang="ko-KR" altLang="en-US" sz="1200" b="1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1" name="TextBox 990">
                  <a:extLst>
                    <a:ext uri="{FF2B5EF4-FFF2-40B4-BE49-F238E27FC236}">
                      <a16:creationId xmlns:a16="http://schemas.microsoft.com/office/drawing/2014/main" id="{85954597-A5C1-F0E0-4C16-E3409BBA23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826320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ko-KR" altLang="en-US" sz="1200" b="1">
                      <a:solidFill>
                        <a:schemeClr val="bg1"/>
                      </a:solidFill>
                      <a:ea typeface="맑은 고딕"/>
                    </a:rPr>
                    <a:t>설문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2" name="TextBox 991">
                  <a:extLst>
                    <a:ext uri="{FF2B5EF4-FFF2-40B4-BE49-F238E27FC236}">
                      <a16:creationId xmlns:a16="http://schemas.microsoft.com/office/drawing/2014/main" id="{B2943AE3-287C-252F-11C2-3108CAE73B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089515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사원관리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</p:grpSp>
          <p:pic>
            <p:nvPicPr>
              <p:cNvPr id="966" name="그래픽 965" descr="햄버거 메뉴 아이콘 단색으로 채워진">
                <a:extLst>
                  <a:ext uri="{FF2B5EF4-FFF2-40B4-BE49-F238E27FC236}">
                    <a16:creationId xmlns:a16="http://schemas.microsoft.com/office/drawing/2014/main" id="{0F160D09-6689-16FE-100E-423437A26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258298" y="1112835"/>
                <a:ext cx="328285" cy="321667"/>
              </a:xfrm>
              <a:prstGeom prst="rect">
                <a:avLst/>
              </a:prstGeom>
            </p:spPr>
          </p:pic>
          <p:pic>
            <p:nvPicPr>
              <p:cNvPr id="967" name="그래픽 966" descr="플립 달력 단색으로 채워진">
                <a:extLst>
                  <a:ext uri="{FF2B5EF4-FFF2-40B4-BE49-F238E27FC236}">
                    <a16:creationId xmlns:a16="http://schemas.microsoft.com/office/drawing/2014/main" id="{F84DD3BD-6C6E-634E-626F-F5CA4FF58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20387" y="326801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968" name="그래픽 967" descr="목록 단색으로 채워진">
                <a:extLst>
                  <a:ext uri="{FF2B5EF4-FFF2-40B4-BE49-F238E27FC236}">
                    <a16:creationId xmlns:a16="http://schemas.microsoft.com/office/drawing/2014/main" id="{312E8C0C-14BD-D133-089E-D7D164DBA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220388" y="435188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969" name="그래픽 968" descr="클립보드 단색으로 채워진">
                <a:extLst>
                  <a:ext uri="{FF2B5EF4-FFF2-40B4-BE49-F238E27FC236}">
                    <a16:creationId xmlns:a16="http://schemas.microsoft.com/office/drawing/2014/main" id="{263F44C1-1E6B-5AD7-2D88-D6543EB91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227431" y="462399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970" name="그래픽 969" descr="배지 체크 표시1 단색으로 채워진">
                <a:extLst>
                  <a:ext uri="{FF2B5EF4-FFF2-40B4-BE49-F238E27FC236}">
                    <a16:creationId xmlns:a16="http://schemas.microsoft.com/office/drawing/2014/main" id="{0BA4CEA2-3EC8-E0AA-CF89-75348EBE1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215453" y="407879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971" name="그래픽 970" descr="부분적으로 선택 표시된 클립보드 단색으로 채워진">
                <a:extLst>
                  <a:ext uri="{FF2B5EF4-FFF2-40B4-BE49-F238E27FC236}">
                    <a16:creationId xmlns:a16="http://schemas.microsoft.com/office/drawing/2014/main" id="{6AF85CC8-61EC-1047-A43A-F6622136E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217074" y="37863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972" name="그래픽 971" descr="구름 단색으로 채워진">
                <a:extLst>
                  <a:ext uri="{FF2B5EF4-FFF2-40B4-BE49-F238E27FC236}">
                    <a16:creationId xmlns:a16="http://schemas.microsoft.com/office/drawing/2014/main" id="{075E3000-E7E8-254C-AAE9-B5D31727BE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210464" y="3509870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973" name="그래픽 972" descr="주소록 단색으로 채워진">
                <a:extLst>
                  <a:ext uri="{FF2B5EF4-FFF2-40B4-BE49-F238E27FC236}">
                    <a16:creationId xmlns:a16="http://schemas.microsoft.com/office/drawing/2014/main" id="{857579E0-6446-5575-17C4-9F2117FD7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213507" y="3013812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974" name="그래픽 973" descr="토글 단색으로 채워진">
                <a:extLst>
                  <a:ext uri="{FF2B5EF4-FFF2-40B4-BE49-F238E27FC236}">
                    <a16:creationId xmlns:a16="http://schemas.microsoft.com/office/drawing/2014/main" id="{D06E6961-4DC7-E0E3-95F1-1664B3E1A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225833" y="269202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975" name="그래픽 974" descr="깃펜 단색으로 채워진">
                <a:extLst>
                  <a:ext uri="{FF2B5EF4-FFF2-40B4-BE49-F238E27FC236}">
                    <a16:creationId xmlns:a16="http://schemas.microsoft.com/office/drawing/2014/main" id="{37B22DF2-0E2A-ECEB-285C-E4D0F0C75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226130" y="24276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976" name="그래픽 975" descr="봉투 단색으로 채워진">
                <a:extLst>
                  <a:ext uri="{FF2B5EF4-FFF2-40B4-BE49-F238E27FC236}">
                    <a16:creationId xmlns:a16="http://schemas.microsoft.com/office/drawing/2014/main" id="{69F710F6-924E-7A47-96D7-A2E9F115C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222021" y="2142981"/>
                <a:ext cx="257075" cy="257075"/>
              </a:xfrm>
              <a:prstGeom prst="rect">
                <a:avLst/>
              </a:prstGeom>
            </p:spPr>
          </p:pic>
          <p:cxnSp>
            <p:nvCxnSpPr>
              <p:cNvPr id="977" name="직선 연결선[R] 18">
                <a:extLst>
                  <a:ext uri="{FF2B5EF4-FFF2-40B4-BE49-F238E27FC236}">
                    <a16:creationId xmlns:a16="http://schemas.microsoft.com/office/drawing/2014/main" id="{7B33A27B-12AA-0B2B-18C6-499D91C396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069" y="1457340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8" name="타원 977">
                <a:extLst>
                  <a:ext uri="{FF2B5EF4-FFF2-40B4-BE49-F238E27FC236}">
                    <a16:creationId xmlns:a16="http://schemas.microsoft.com/office/drawing/2014/main" id="{724730F2-4757-BF79-0002-4E93C92B3868}"/>
                  </a:ext>
                </a:extLst>
              </p:cNvPr>
              <p:cNvSpPr/>
              <p:nvPr/>
            </p:nvSpPr>
            <p:spPr>
              <a:xfrm>
                <a:off x="8979556" y="1138680"/>
                <a:ext cx="245304" cy="24530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979" name="그래픽 978" descr="사용자 단색으로 채워진">
                <a:extLst>
                  <a:ext uri="{FF2B5EF4-FFF2-40B4-BE49-F238E27FC236}">
                    <a16:creationId xmlns:a16="http://schemas.microsoft.com/office/drawing/2014/main" id="{0CC378E0-BD12-37E5-0FB4-FBBF2D9F6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006995" y="1166119"/>
                <a:ext cx="190424" cy="190424"/>
              </a:xfrm>
              <a:prstGeom prst="rect">
                <a:avLst/>
              </a:prstGeom>
            </p:spPr>
          </p:pic>
          <p:pic>
            <p:nvPicPr>
              <p:cNvPr id="980" name="그림 979" descr="폰트, 텍스트, 그래픽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F0342022-787F-4E85-9C21-F6EDEF570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964" y="1145373"/>
                <a:ext cx="1011711" cy="248812"/>
              </a:xfrm>
              <a:prstGeom prst="rect">
                <a:avLst/>
              </a:prstGeom>
            </p:spPr>
          </p:pic>
          <p:pic>
            <p:nvPicPr>
              <p:cNvPr id="981" name="그래픽 980" descr="도시 단색으로 채워진">
                <a:extLst>
                  <a:ext uri="{FF2B5EF4-FFF2-40B4-BE49-F238E27FC236}">
                    <a16:creationId xmlns:a16="http://schemas.microsoft.com/office/drawing/2014/main" id="{C95903B3-2BD1-1C9C-64AA-377642EC9C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225833" y="1901757"/>
                <a:ext cx="252703" cy="252703"/>
              </a:xfrm>
              <a:prstGeom prst="rect">
                <a:avLst/>
              </a:prstGeom>
            </p:spPr>
          </p:pic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755927-88EB-EFBD-8A55-A030E2C2621B}"/>
                </a:ext>
              </a:extLst>
            </p:cNvPr>
            <p:cNvSpPr/>
            <p:nvPr/>
          </p:nvSpPr>
          <p:spPr>
            <a:xfrm>
              <a:off x="136987" y="1035192"/>
              <a:ext cx="9240101" cy="5554508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4111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83379" y="7666085"/>
            <a:ext cx="3133333" cy="76190"/>
            <a:chOff x="2107143" y="8134083"/>
            <a:chExt cx="3133333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7143" y="8134083"/>
              <a:ext cx="3133333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29411" y="7666085"/>
            <a:ext cx="3133333" cy="76190"/>
            <a:chOff x="5753175" y="8134083"/>
            <a:chExt cx="3133333" cy="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3175" y="8134083"/>
              <a:ext cx="3133333" cy="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75442" y="7666085"/>
            <a:ext cx="3133333" cy="76190"/>
            <a:chOff x="9399206" y="8134083"/>
            <a:chExt cx="3133333" cy="76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99206" y="8134083"/>
              <a:ext cx="3133333" cy="76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21474" y="7666085"/>
            <a:ext cx="3133333" cy="76190"/>
            <a:chOff x="13045238" y="8134083"/>
            <a:chExt cx="3133333" cy="761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5238" y="8134083"/>
              <a:ext cx="3133333" cy="76190"/>
            </a:xfrm>
            <a:prstGeom prst="rect">
              <a:avLst/>
            </a:prstGeom>
          </p:spPr>
        </p:pic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E4AA13-9F6D-D526-10AE-39A3775AA189}"/>
              </a:ext>
            </a:extLst>
          </p:cNvPr>
          <p:cNvCxnSpPr/>
          <p:nvPr/>
        </p:nvCxnSpPr>
        <p:spPr>
          <a:xfrm>
            <a:off x="283379" y="2657358"/>
            <a:ext cx="3133333" cy="0"/>
          </a:xfrm>
          <a:prstGeom prst="line">
            <a:avLst/>
          </a:prstGeom>
          <a:ln w="76200">
            <a:solidFill>
              <a:srgbClr val="124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F246BAE-2A45-F343-D9C7-FC8AF4DC5060}"/>
              </a:ext>
            </a:extLst>
          </p:cNvPr>
          <p:cNvCxnSpPr/>
          <p:nvPr/>
        </p:nvCxnSpPr>
        <p:spPr>
          <a:xfrm>
            <a:off x="3929407" y="2657358"/>
            <a:ext cx="3133333" cy="0"/>
          </a:xfrm>
          <a:prstGeom prst="line">
            <a:avLst/>
          </a:prstGeom>
          <a:ln w="76200">
            <a:solidFill>
              <a:srgbClr val="124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7481A65-E796-3DCE-80D5-BCDBB815E17C}"/>
              </a:ext>
            </a:extLst>
          </p:cNvPr>
          <p:cNvCxnSpPr/>
          <p:nvPr/>
        </p:nvCxnSpPr>
        <p:spPr>
          <a:xfrm>
            <a:off x="7575442" y="2657358"/>
            <a:ext cx="3133333" cy="0"/>
          </a:xfrm>
          <a:prstGeom prst="line">
            <a:avLst/>
          </a:prstGeom>
          <a:ln w="76200">
            <a:solidFill>
              <a:srgbClr val="124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F5072E2-08F8-D50C-8481-F35BDAD5AEA4}"/>
              </a:ext>
            </a:extLst>
          </p:cNvPr>
          <p:cNvCxnSpPr/>
          <p:nvPr/>
        </p:nvCxnSpPr>
        <p:spPr>
          <a:xfrm>
            <a:off x="11221473" y="2657358"/>
            <a:ext cx="3133333" cy="0"/>
          </a:xfrm>
          <a:prstGeom prst="line">
            <a:avLst/>
          </a:prstGeom>
          <a:ln w="76200">
            <a:solidFill>
              <a:srgbClr val="124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47BFB79-4BB0-91D9-4187-1E36A42BDB93}"/>
              </a:ext>
            </a:extLst>
          </p:cNvPr>
          <p:cNvCxnSpPr/>
          <p:nvPr/>
        </p:nvCxnSpPr>
        <p:spPr>
          <a:xfrm>
            <a:off x="14835550" y="2657358"/>
            <a:ext cx="3133333" cy="0"/>
          </a:xfrm>
          <a:prstGeom prst="line">
            <a:avLst/>
          </a:prstGeom>
          <a:ln w="76200">
            <a:solidFill>
              <a:srgbClr val="124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22A316-F986-1298-C357-467FB7904DD7}"/>
              </a:ext>
            </a:extLst>
          </p:cNvPr>
          <p:cNvSpPr txBox="1"/>
          <p:nvPr/>
        </p:nvSpPr>
        <p:spPr>
          <a:xfrm>
            <a:off x="283379" y="6740295"/>
            <a:ext cx="313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 </a:t>
            </a:r>
            <a:r>
              <a:rPr lang="ko-KR" altLang="en-US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신국현</a:t>
            </a:r>
            <a:endParaRPr lang="en-US" altLang="ko-KR" sz="2800" b="1">
              <a:solidFill>
                <a:srgbClr val="78787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80C6A-C98A-A043-6AC1-452665322164}"/>
              </a:ext>
            </a:extLst>
          </p:cNvPr>
          <p:cNvSpPr txBox="1"/>
          <p:nvPr/>
        </p:nvSpPr>
        <p:spPr>
          <a:xfrm>
            <a:off x="283379" y="7221558"/>
            <a:ext cx="313333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124080"/>
                </a:solidFill>
                <a:latin typeface="맑은 고딕"/>
                <a:ea typeface="맑은 고딕"/>
              </a:rPr>
              <a:t>없으면 </a:t>
            </a:r>
            <a:r>
              <a:rPr lang="ko-KR" altLang="en-US" sz="2400" b="1" dirty="0" err="1">
                <a:solidFill>
                  <a:srgbClr val="124080"/>
                </a:solidFill>
                <a:latin typeface="맑은 고딕"/>
                <a:ea typeface="맑은 고딕"/>
              </a:rPr>
              <a:t>만들면되</a:t>
            </a:r>
            <a:endParaRPr lang="en-US" altLang="ko-KR" sz="2400" b="1" dirty="0">
              <a:solidFill>
                <a:srgbClr val="12408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1009">
            <a:extLst>
              <a:ext uri="{FF2B5EF4-FFF2-40B4-BE49-F238E27FC236}">
                <a16:creationId xmlns:a16="http://schemas.microsoft.com/office/drawing/2014/main" id="{6515C579-B9E5-739C-8A22-AD21D3E9EDD4}"/>
              </a:ext>
            </a:extLst>
          </p:cNvPr>
          <p:cNvGrpSpPr/>
          <p:nvPr/>
        </p:nvGrpSpPr>
        <p:grpSpPr>
          <a:xfrm>
            <a:off x="14867506" y="7666085"/>
            <a:ext cx="3133333" cy="76190"/>
            <a:chOff x="13045238" y="8134083"/>
            <a:chExt cx="3133333" cy="76190"/>
          </a:xfrm>
        </p:grpSpPr>
        <p:pic>
          <p:nvPicPr>
            <p:cNvPr id="28" name="Object 25">
              <a:extLst>
                <a:ext uri="{FF2B5EF4-FFF2-40B4-BE49-F238E27FC236}">
                  <a16:creationId xmlns:a16="http://schemas.microsoft.com/office/drawing/2014/main" id="{6ABF58FC-D9E9-C967-7B29-1B35C968A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5238" y="8134083"/>
              <a:ext cx="3133333" cy="7619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7999455-E5A1-BD7C-574D-7CB4320490D4}"/>
              </a:ext>
            </a:extLst>
          </p:cNvPr>
          <p:cNvSpPr txBox="1"/>
          <p:nvPr/>
        </p:nvSpPr>
        <p:spPr>
          <a:xfrm>
            <a:off x="3948457" y="6740295"/>
            <a:ext cx="313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 </a:t>
            </a:r>
            <a:r>
              <a:rPr lang="ko-KR" altLang="en-US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변정민</a:t>
            </a:r>
            <a:endParaRPr lang="en-US" altLang="ko-KR" sz="2800" b="1">
              <a:solidFill>
                <a:srgbClr val="78787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DE04C0-C6FA-A737-BBB7-20FE0BB5E0C4}"/>
              </a:ext>
            </a:extLst>
          </p:cNvPr>
          <p:cNvSpPr txBox="1"/>
          <p:nvPr/>
        </p:nvSpPr>
        <p:spPr>
          <a:xfrm>
            <a:off x="3948457" y="7221558"/>
            <a:ext cx="313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124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미친 남자</a:t>
            </a:r>
            <a:endParaRPr lang="en-US" altLang="ko-KR" sz="2400" b="1">
              <a:solidFill>
                <a:srgbClr val="12408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6D362F-0EA5-C5B7-B176-A9DB3A9BA98D}"/>
              </a:ext>
            </a:extLst>
          </p:cNvPr>
          <p:cNvSpPr txBox="1"/>
          <p:nvPr/>
        </p:nvSpPr>
        <p:spPr>
          <a:xfrm>
            <a:off x="7584969" y="6740295"/>
            <a:ext cx="313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 </a:t>
            </a:r>
            <a:r>
              <a:rPr lang="ko-KR" altLang="en-US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전지혜</a:t>
            </a:r>
            <a:endParaRPr lang="en-US" altLang="ko-KR" sz="2800" b="1">
              <a:solidFill>
                <a:srgbClr val="78787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DD9785-F6BE-E116-6C03-DB1C6682FDE1}"/>
              </a:ext>
            </a:extLst>
          </p:cNvPr>
          <p:cNvSpPr txBox="1"/>
          <p:nvPr/>
        </p:nvSpPr>
        <p:spPr>
          <a:xfrm>
            <a:off x="7584969" y="7221558"/>
            <a:ext cx="313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124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지혜로운 전지혜</a:t>
            </a:r>
            <a:endParaRPr lang="en-US" altLang="ko-KR" sz="2400" b="1">
              <a:solidFill>
                <a:srgbClr val="12408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6BB758-2283-6302-94C6-27C61622A4FC}"/>
              </a:ext>
            </a:extLst>
          </p:cNvPr>
          <p:cNvSpPr txBox="1"/>
          <p:nvPr/>
        </p:nvSpPr>
        <p:spPr>
          <a:xfrm>
            <a:off x="11221477" y="6740295"/>
            <a:ext cx="313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UA </a:t>
            </a:r>
            <a:r>
              <a:rPr lang="ko-KR" altLang="en-US" sz="2800" b="1" err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김지완</a:t>
            </a:r>
            <a:endParaRPr lang="en-US" altLang="ko-KR" sz="2800" b="1">
              <a:solidFill>
                <a:srgbClr val="78787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4583AC-9788-93D1-C445-DB54F538AB55}"/>
              </a:ext>
            </a:extLst>
          </p:cNvPr>
          <p:cNvSpPr txBox="1"/>
          <p:nvPr/>
        </p:nvSpPr>
        <p:spPr>
          <a:xfrm>
            <a:off x="11221477" y="7221558"/>
            <a:ext cx="313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124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분위기메이커</a:t>
            </a:r>
            <a:endParaRPr lang="en-US" altLang="ko-KR" sz="2400" b="1">
              <a:solidFill>
                <a:srgbClr val="12408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8B62BCD-A73C-DEB9-1D62-D3EFCD2DD7DC}"/>
              </a:ext>
            </a:extLst>
          </p:cNvPr>
          <p:cNvSpPr txBox="1"/>
          <p:nvPr/>
        </p:nvSpPr>
        <p:spPr>
          <a:xfrm>
            <a:off x="14797450" y="6740295"/>
            <a:ext cx="313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AA </a:t>
            </a:r>
            <a:r>
              <a:rPr lang="ko-KR" altLang="en-US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이수진</a:t>
            </a:r>
            <a:endParaRPr lang="en-US" altLang="ko-KR" sz="2800" b="1">
              <a:solidFill>
                <a:srgbClr val="78787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957EEE-FFE4-EB48-7FD4-6042A6A2C96D}"/>
              </a:ext>
            </a:extLst>
          </p:cNvPr>
          <p:cNvSpPr txBox="1"/>
          <p:nvPr/>
        </p:nvSpPr>
        <p:spPr>
          <a:xfrm>
            <a:off x="14797450" y="7221558"/>
            <a:ext cx="313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124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막내 실세 </a:t>
            </a:r>
            <a:endParaRPr lang="en-US" altLang="ko-KR" sz="2400" b="1">
              <a:solidFill>
                <a:srgbClr val="12408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0" name="TextBox 959">
            <a:extLst>
              <a:ext uri="{FF2B5EF4-FFF2-40B4-BE49-F238E27FC236}">
                <a16:creationId xmlns:a16="http://schemas.microsoft.com/office/drawing/2014/main" id="{F7D75189-57FF-DB1D-A365-5E89CC37A9DE}"/>
              </a:ext>
            </a:extLst>
          </p:cNvPr>
          <p:cNvSpPr txBox="1"/>
          <p:nvPr/>
        </p:nvSpPr>
        <p:spPr>
          <a:xfrm>
            <a:off x="4799425" y="7731736"/>
            <a:ext cx="1530346" cy="23411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Malgun Gothic"/>
                <a:ea typeface="+mn-lt"/>
              </a:rPr>
              <a:t>간편결제</a:t>
            </a:r>
            <a:endParaRPr lang="en-US" altLang="ko-KR" sz="2000" b="1">
              <a:solidFill>
                <a:srgbClr val="787878"/>
              </a:solidFill>
              <a:latin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Malgun Gothic"/>
                <a:ea typeface="Malgun Gothic"/>
              </a:rPr>
              <a:t>메신저</a:t>
            </a:r>
            <a:endParaRPr lang="en-US" sz="2000" b="1">
              <a:solidFill>
                <a:srgbClr val="787878"/>
              </a:solidFill>
              <a:latin typeface="Malgun Gothic"/>
              <a:ea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일정관리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알람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이메일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</p:txBody>
      </p:sp>
      <p:sp>
        <p:nvSpPr>
          <p:cNvPr id="961" name="TextBox 960">
            <a:extLst>
              <a:ext uri="{FF2B5EF4-FFF2-40B4-BE49-F238E27FC236}">
                <a16:creationId xmlns:a16="http://schemas.microsoft.com/office/drawing/2014/main" id="{7A4773D9-33A2-EEB8-D172-18D4017E3C73}"/>
              </a:ext>
            </a:extLst>
          </p:cNvPr>
          <p:cNvSpPr txBox="1"/>
          <p:nvPr/>
        </p:nvSpPr>
        <p:spPr>
          <a:xfrm>
            <a:off x="8496210" y="7731736"/>
            <a:ext cx="1544285" cy="18794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전자결재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err="1">
                <a:solidFill>
                  <a:srgbClr val="787878"/>
                </a:solidFill>
                <a:latin typeface="맑은 고딕"/>
                <a:ea typeface="맑은 고딕"/>
              </a:rPr>
              <a:t>조직도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주소록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err="1">
                <a:solidFill>
                  <a:srgbClr val="787878"/>
                </a:solidFill>
                <a:latin typeface="맑은 고딕"/>
                <a:ea typeface="맑은 고딕"/>
              </a:rPr>
              <a:t>예약관리</a:t>
            </a:r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E5C9526F-86C0-E60C-7133-C8CA77AC199E}"/>
              </a:ext>
            </a:extLst>
          </p:cNvPr>
          <p:cNvSpPr txBox="1"/>
          <p:nvPr/>
        </p:nvSpPr>
        <p:spPr>
          <a:xfrm>
            <a:off x="12267604" y="7731736"/>
            <a:ext cx="1530346" cy="18794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쪽지</a:t>
            </a:r>
            <a:endParaRPr lang="ko-KR"/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게시판관리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마이페이지</a:t>
            </a:r>
            <a:endParaRPr lang="en-US" altLang="ko-KR" sz="2000" b="1">
              <a:solidFill>
                <a:srgbClr val="78787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날씨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F393C5F6-61D9-5969-9F3E-A71DEA405CFB}"/>
              </a:ext>
            </a:extLst>
          </p:cNvPr>
          <p:cNvSpPr txBox="1"/>
          <p:nvPr/>
        </p:nvSpPr>
        <p:spPr>
          <a:xfrm>
            <a:off x="15715627" y="7731736"/>
            <a:ext cx="1530346" cy="18794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근태관리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err="1">
                <a:solidFill>
                  <a:srgbClr val="787878"/>
                </a:solidFill>
                <a:latin typeface="맑은 고딕"/>
                <a:ea typeface="맑은 고딕"/>
              </a:rPr>
              <a:t>휴가관리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설문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err="1">
                <a:solidFill>
                  <a:srgbClr val="787878"/>
                </a:solidFill>
                <a:latin typeface="Malgun Gothic"/>
                <a:ea typeface="+mn-lt"/>
              </a:rPr>
              <a:t>TodoList</a:t>
            </a:r>
            <a:endParaRPr lang="ko-KR" err="1"/>
          </a:p>
        </p:txBody>
      </p:sp>
      <p:sp>
        <p:nvSpPr>
          <p:cNvPr id="964" name="직사각형 963">
            <a:extLst>
              <a:ext uri="{FF2B5EF4-FFF2-40B4-BE49-F238E27FC236}">
                <a16:creationId xmlns:a16="http://schemas.microsoft.com/office/drawing/2014/main" id="{E4ED4583-A8F9-6AC5-D949-E30C2C166B8C}"/>
              </a:ext>
            </a:extLst>
          </p:cNvPr>
          <p:cNvSpPr/>
          <p:nvPr/>
        </p:nvSpPr>
        <p:spPr>
          <a:xfrm>
            <a:off x="283376" y="2781167"/>
            <a:ext cx="3133336" cy="38703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5" name="직사각형 964">
            <a:extLst>
              <a:ext uri="{FF2B5EF4-FFF2-40B4-BE49-F238E27FC236}">
                <a16:creationId xmlns:a16="http://schemas.microsoft.com/office/drawing/2014/main" id="{1FB089F7-D7D2-45C8-E91C-AE56A2CFC80A}"/>
              </a:ext>
            </a:extLst>
          </p:cNvPr>
          <p:cNvSpPr/>
          <p:nvPr/>
        </p:nvSpPr>
        <p:spPr>
          <a:xfrm>
            <a:off x="3929404" y="2781167"/>
            <a:ext cx="3133336" cy="38703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6" name="직사각형 965">
            <a:extLst>
              <a:ext uri="{FF2B5EF4-FFF2-40B4-BE49-F238E27FC236}">
                <a16:creationId xmlns:a16="http://schemas.microsoft.com/office/drawing/2014/main" id="{6356C1E6-0F1D-3009-40B8-D433111FE078}"/>
              </a:ext>
            </a:extLst>
          </p:cNvPr>
          <p:cNvSpPr/>
          <p:nvPr/>
        </p:nvSpPr>
        <p:spPr>
          <a:xfrm>
            <a:off x="7584969" y="2781167"/>
            <a:ext cx="3133336" cy="38703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7" name="직사각형 966">
            <a:extLst>
              <a:ext uri="{FF2B5EF4-FFF2-40B4-BE49-F238E27FC236}">
                <a16:creationId xmlns:a16="http://schemas.microsoft.com/office/drawing/2014/main" id="{7D478F9B-61F5-61C4-8CF1-A6B76B939B4A}"/>
              </a:ext>
            </a:extLst>
          </p:cNvPr>
          <p:cNvSpPr/>
          <p:nvPr/>
        </p:nvSpPr>
        <p:spPr>
          <a:xfrm>
            <a:off x="11221470" y="2781167"/>
            <a:ext cx="3133336" cy="38703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8" name="직사각형 967">
            <a:extLst>
              <a:ext uri="{FF2B5EF4-FFF2-40B4-BE49-F238E27FC236}">
                <a16:creationId xmlns:a16="http://schemas.microsoft.com/office/drawing/2014/main" id="{EA0E4D12-367C-B7C2-FD30-D1F2122708B4}"/>
              </a:ext>
            </a:extLst>
          </p:cNvPr>
          <p:cNvSpPr/>
          <p:nvPr/>
        </p:nvSpPr>
        <p:spPr>
          <a:xfrm>
            <a:off x="14842477" y="2781167"/>
            <a:ext cx="3133336" cy="38703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9" name="TextBox 968">
            <a:extLst>
              <a:ext uri="{FF2B5EF4-FFF2-40B4-BE49-F238E27FC236}">
                <a16:creationId xmlns:a16="http://schemas.microsoft.com/office/drawing/2014/main" id="{28FA6FCA-63AC-6F33-FF32-E4AC54672EC7}"/>
              </a:ext>
            </a:extLst>
          </p:cNvPr>
          <p:cNvSpPr txBox="1"/>
          <p:nvPr/>
        </p:nvSpPr>
        <p:spPr>
          <a:xfrm>
            <a:off x="4943254" y="1040769"/>
            <a:ext cx="8484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PART3. </a:t>
            </a:r>
            <a:r>
              <a:rPr lang="ko-KR" altLang="en-US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  <a:endParaRPr lang="en-US" altLang="ko-KR" sz="7200" b="1">
              <a:solidFill>
                <a:srgbClr val="26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E81FE-A684-1C5A-5199-6E6005103F71}"/>
              </a:ext>
            </a:extLst>
          </p:cNvPr>
          <p:cNvSpPr txBox="1"/>
          <p:nvPr/>
        </p:nvSpPr>
        <p:spPr>
          <a:xfrm>
            <a:off x="1111462" y="7738587"/>
            <a:ext cx="1516407" cy="23411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err="1">
                <a:solidFill>
                  <a:srgbClr val="787878"/>
                </a:solidFill>
                <a:latin typeface="맑은 고딕"/>
                <a:ea typeface="맑은 고딕"/>
              </a:rPr>
              <a:t>클라우드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err="1">
                <a:solidFill>
                  <a:srgbClr val="787878"/>
                </a:solidFill>
                <a:latin typeface="맑은 고딕"/>
                <a:ea typeface="맑은 고딕"/>
              </a:rPr>
              <a:t>화상채팅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err="1">
                <a:solidFill>
                  <a:srgbClr val="787878"/>
                </a:solidFill>
                <a:latin typeface="맑은 고딕"/>
                <a:ea typeface="맑은 고딕"/>
              </a:rPr>
              <a:t>인사관리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sz="2000" b="1" err="1">
                <a:solidFill>
                  <a:srgbClr val="787878"/>
                </a:solidFill>
                <a:latin typeface="Malgun Gothic"/>
                <a:ea typeface="Malgun Gothic"/>
              </a:rPr>
              <a:t>로그인</a:t>
            </a:r>
            <a:endParaRPr lang="en-US" sz="2000" b="1">
              <a:solidFill>
                <a:srgbClr val="787878"/>
              </a:solidFill>
              <a:latin typeface="Malgun Gothic"/>
              <a:ea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Malgun Gothic"/>
                <a:ea typeface="Malgun Gothic"/>
              </a:rPr>
              <a:t>지문인식</a:t>
            </a:r>
            <a:endParaRPr lang="en-US" sz="2000" b="1">
              <a:solidFill>
                <a:srgbClr val="787878"/>
              </a:solidFill>
              <a:latin typeface="Malgun Gothic"/>
              <a:ea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D0BB5F-55C5-3960-DDF7-E1440BA23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432" y="3546705"/>
            <a:ext cx="3168788" cy="19368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FD645DA-3101-5C1F-CD5F-268BDD9D5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7971" y="3281866"/>
            <a:ext cx="3110912" cy="261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의류, 사람, 인간의 얼굴, 건물이(가) 표시된 사진&#10;&#10;자동 생성된 설명">
            <a:extLst>
              <a:ext uri="{FF2B5EF4-FFF2-40B4-BE49-F238E27FC236}">
                <a16:creationId xmlns:a16="http://schemas.microsoft.com/office/drawing/2014/main" id="{AA338160-957C-6E97-AE32-623037968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534" y="3099287"/>
            <a:ext cx="3085571" cy="3189292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7B5F2CC-DA74-337A-4EC5-CE1FB59DA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57" y="3611758"/>
            <a:ext cx="3106034" cy="238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도라에몽의 엽기 - YouTube">
            <a:extLst>
              <a:ext uri="{FF2B5EF4-FFF2-40B4-BE49-F238E27FC236}">
                <a16:creationId xmlns:a16="http://schemas.microsoft.com/office/drawing/2014/main" id="{65181284-38F4-B138-A369-0868FEC59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27" y="3587956"/>
            <a:ext cx="3094510" cy="247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5" grpId="0"/>
      <p:bldP spid="37" grpId="0"/>
      <p:bldP spid="41" grpId="0"/>
      <p:bldP spid="43" grpId="0"/>
      <p:bldP spid="47" grpId="0"/>
      <p:bldP spid="49" grpId="0"/>
      <p:bldP spid="53" grpId="0"/>
      <p:bldP spid="55" grpId="0"/>
      <p:bldP spid="960" grpId="0"/>
      <p:bldP spid="961" grpId="0"/>
      <p:bldP spid="962" grpId="0"/>
      <p:bldP spid="963" grpId="0"/>
      <p:bldP spid="964" grpId="0" animBg="1"/>
      <p:bldP spid="965" grpId="0" animBg="1"/>
      <p:bldP spid="966" grpId="0" animBg="1"/>
      <p:bldP spid="967" grpId="0" animBg="1"/>
      <p:bldP spid="968" grpId="0" animBg="1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273164-51F0-4334-3750-92D4DE9D438D}"/>
              </a:ext>
            </a:extLst>
          </p:cNvPr>
          <p:cNvSpPr/>
          <p:nvPr/>
        </p:nvSpPr>
        <p:spPr>
          <a:xfrm>
            <a:off x="11943684" y="0"/>
            <a:ext cx="18288000" cy="10287000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pic>
        <p:nvPicPr>
          <p:cNvPr id="115" name="Object 5">
            <a:extLst>
              <a:ext uri="{FF2B5EF4-FFF2-40B4-BE49-F238E27FC236}">
                <a16:creationId xmlns:a16="http://schemas.microsoft.com/office/drawing/2014/main" id="{4F02F34A-9389-706B-6051-59EA7671111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27185" y="1286"/>
            <a:ext cx="9865053" cy="10285714"/>
          </a:xfrm>
          <a:prstGeom prst="rect">
            <a:avLst/>
          </a:prstGeom>
        </p:spPr>
      </p:pic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맑은 고딕"/>
                <a:ea typeface="맑은 고딕"/>
              </a:rPr>
              <a:t>근태관리</a:t>
            </a:r>
            <a:endParaRPr lang="ko-KR" altLang="en-US" sz="7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C6173-4BE0-AAFB-B186-D6E0AEC37ED7}"/>
              </a:ext>
            </a:extLst>
          </p:cNvPr>
          <p:cNvSpPr txBox="1"/>
          <p:nvPr/>
        </p:nvSpPr>
        <p:spPr>
          <a:xfrm>
            <a:off x="2057610" y="3827342"/>
            <a:ext cx="16431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rgbClr val="3F3F3F"/>
                </a:solidFill>
                <a:ea typeface="맑은 고딕"/>
              </a:rPr>
              <a:t>근로그룹설정</a:t>
            </a:r>
            <a:endParaRPr lang="en-US" altLang="ko-KR">
              <a:solidFill>
                <a:srgbClr val="3F3F3F"/>
              </a:solidFill>
              <a:ea typeface="맑은 고딕"/>
            </a:endParaRPr>
          </a:p>
        </p:txBody>
      </p:sp>
      <p:graphicFrame>
        <p:nvGraphicFramePr>
          <p:cNvPr id="4" name="표 67">
            <a:extLst>
              <a:ext uri="{FF2B5EF4-FFF2-40B4-BE49-F238E27FC236}">
                <a16:creationId xmlns:a16="http://schemas.microsoft.com/office/drawing/2014/main" id="{136F5258-59D8-C892-C1B6-78B5386A7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386233"/>
              </p:ext>
            </p:extLst>
          </p:nvPr>
        </p:nvGraphicFramePr>
        <p:xfrm>
          <a:off x="2286782" y="4918060"/>
          <a:ext cx="7339749" cy="305116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67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402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2035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1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그룸명</a:t>
                      </a:r>
                      <a:endParaRPr lang="ko-KR" altLang="en-US" sz="11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근무시간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휴게시간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그룹정보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일반근로제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09:00 – 18:00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12:00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– 13:00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인원</a:t>
                      </a: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_</a:t>
                      </a: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7424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사각형: 둥근 모서리 73">
            <a:extLst>
              <a:ext uri="{FF2B5EF4-FFF2-40B4-BE49-F238E27FC236}">
                <a16:creationId xmlns:a16="http://schemas.microsoft.com/office/drawing/2014/main" id="{E561D9B0-CBA3-53BB-5EF5-2C1F1A49659B}"/>
              </a:ext>
            </a:extLst>
          </p:cNvPr>
          <p:cNvSpPr/>
          <p:nvPr/>
        </p:nvSpPr>
        <p:spPr>
          <a:xfrm>
            <a:off x="7904609" y="4423643"/>
            <a:ext cx="173639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>
                <a:ea typeface="맑은 고딕"/>
              </a:rPr>
              <a:t>+ </a:t>
            </a:r>
            <a:r>
              <a:rPr lang="ko-KR" altLang="en-US" sz="1200">
                <a:ea typeface="맑은 고딕"/>
              </a:rPr>
              <a:t>근로그룹 추가하기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4E5016-9D12-F769-41AD-FF041D3E8759}"/>
              </a:ext>
            </a:extLst>
          </p:cNvPr>
          <p:cNvGrpSpPr/>
          <p:nvPr/>
        </p:nvGrpSpPr>
        <p:grpSpPr>
          <a:xfrm>
            <a:off x="765480" y="3257550"/>
            <a:ext cx="9248519" cy="5562149"/>
            <a:chOff x="128569" y="1035192"/>
            <a:chExt cx="9248519" cy="556214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3B33A1-C353-21E8-FD41-681BD3A7B573}"/>
                </a:ext>
              </a:extLst>
            </p:cNvPr>
            <p:cNvGrpSpPr/>
            <p:nvPr/>
          </p:nvGrpSpPr>
          <p:grpSpPr>
            <a:xfrm>
              <a:off x="128569" y="1036669"/>
              <a:ext cx="9248519" cy="5560672"/>
              <a:chOff x="128569" y="1036669"/>
              <a:chExt cx="9248519" cy="556067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93D8395-B500-FFBC-11D3-CA528031E5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2809" y="1036669"/>
                <a:ext cx="8714279" cy="4485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16" name="그래픽 15" descr="종 단색으로 채워진">
                <a:extLst>
                  <a:ext uri="{FF2B5EF4-FFF2-40B4-BE49-F238E27FC236}">
                    <a16:creationId xmlns:a16="http://schemas.microsoft.com/office/drawing/2014/main" id="{5C010772-6031-3BBD-3486-6AC6C28819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636287" y="1142708"/>
                <a:ext cx="250352" cy="245304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6323631-759D-12EB-FDB3-A82FC7C1B81C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-2072820" y="3270913"/>
                <a:ext cx="5554317" cy="109853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18" name="직선 연결선[R] 18">
                <a:extLst>
                  <a:ext uri="{FF2B5EF4-FFF2-40B4-BE49-F238E27FC236}">
                    <a16:creationId xmlns:a16="http://schemas.microsoft.com/office/drawing/2014/main" id="{598C34E6-A4FC-58C2-BB18-B000CDBF5D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569" y="1842861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모서리가 둥근 직사각형 21">
                <a:extLst>
                  <a:ext uri="{FF2B5EF4-FFF2-40B4-BE49-F238E27FC236}">
                    <a16:creationId xmlns:a16="http://schemas.microsoft.com/office/drawing/2014/main" id="{341009F5-93DF-38D0-4530-42B8247468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0695" y="1524515"/>
                <a:ext cx="251647" cy="246572"/>
              </a:xfrm>
              <a:prstGeom prst="roundRect">
                <a:avLst/>
              </a:prstGeom>
              <a:solidFill>
                <a:srgbClr val="40404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145015-312B-25DD-5AC8-B27303ECD0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596" y="151519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</a:rPr>
                  <a:t>NAME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A64AE00-BDE7-D2A2-DD5F-E59AF68A171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64496" y="1873801"/>
                <a:ext cx="900892" cy="3013804"/>
                <a:chOff x="427276" y="2089515"/>
                <a:chExt cx="900892" cy="3013804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BE09431-7F20-7DDD-A511-06AB1A90E3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341677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이</a:t>
                  </a:r>
                  <a:r>
                    <a:rPr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메일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2C74699-43D1-88B5-8A01-B0718ACD09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639032"/>
                  <a:ext cx="86375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전자결재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9A4A264-47A5-8B4A-E534-F8021BFBC61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185014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주소록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E62B9F9-C588-D6CF-2E9C-73AF48C9D02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006650"/>
                  <a:ext cx="66140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게시판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99A239-6D70-B1EB-AD61-496961E2A3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561971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>
                      <a:solidFill>
                        <a:schemeClr val="bg1"/>
                      </a:solidFill>
                      <a:ea typeface="맑은 고딕"/>
                    </a:rPr>
                    <a:t>TODO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B8B03A1-0A34-DE1E-0756-244E9129A4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289165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예약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800F072-B8DD-9C14-8971-A77517AE696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466866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캘린더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C3D8473-8DE9-7865-B4F8-315DD639899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735662"/>
                  <a:ext cx="90089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클라우드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853B2DC-3633-188C-E48B-10B6186F63A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902500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근태관리</a:t>
                  </a:r>
                  <a:endParaRPr kumimoji="1" lang="ko-KR" altLang="en-US" sz="1200" b="1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B41F10F-CE74-4333-2E22-7DF1CF2B898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826320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ko-KR" altLang="en-US" sz="1200" b="1">
                      <a:solidFill>
                        <a:schemeClr val="bg1"/>
                      </a:solidFill>
                      <a:ea typeface="맑은 고딕"/>
                    </a:rPr>
                    <a:t>설문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8D8F8DC-8DBC-D49A-98E1-738340FB878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089515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사원관리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</p:grpSp>
          <p:pic>
            <p:nvPicPr>
              <p:cNvPr id="23" name="그래픽 22" descr="햄버거 메뉴 아이콘 단색으로 채워진">
                <a:extLst>
                  <a:ext uri="{FF2B5EF4-FFF2-40B4-BE49-F238E27FC236}">
                    <a16:creationId xmlns:a16="http://schemas.microsoft.com/office/drawing/2014/main" id="{1523F605-22D4-B601-557E-B746139C0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58298" y="1112835"/>
                <a:ext cx="328285" cy="321667"/>
              </a:xfrm>
              <a:prstGeom prst="rect">
                <a:avLst/>
              </a:prstGeom>
            </p:spPr>
          </p:pic>
          <p:pic>
            <p:nvPicPr>
              <p:cNvPr id="24" name="그래픽 23" descr="플립 달력 단색으로 채워진">
                <a:extLst>
                  <a:ext uri="{FF2B5EF4-FFF2-40B4-BE49-F238E27FC236}">
                    <a16:creationId xmlns:a16="http://schemas.microsoft.com/office/drawing/2014/main" id="{14C7416D-BC60-4B9A-A233-D19C86AE8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20387" y="326801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25" name="그래픽 24" descr="목록 단색으로 채워진">
                <a:extLst>
                  <a:ext uri="{FF2B5EF4-FFF2-40B4-BE49-F238E27FC236}">
                    <a16:creationId xmlns:a16="http://schemas.microsoft.com/office/drawing/2014/main" id="{38A58EF2-EE83-1DBA-11DD-5F677D10D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20388" y="435188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26" name="그래픽 25" descr="클립보드 단색으로 채워진">
                <a:extLst>
                  <a:ext uri="{FF2B5EF4-FFF2-40B4-BE49-F238E27FC236}">
                    <a16:creationId xmlns:a16="http://schemas.microsoft.com/office/drawing/2014/main" id="{E854CB47-11BB-BD66-25CA-2ACB6556F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27431" y="462399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27" name="그래픽 26" descr="배지 체크 표시1 단색으로 채워진">
                <a:extLst>
                  <a:ext uri="{FF2B5EF4-FFF2-40B4-BE49-F238E27FC236}">
                    <a16:creationId xmlns:a16="http://schemas.microsoft.com/office/drawing/2014/main" id="{584BED7F-F557-E49C-DCF7-53C2073AF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15453" y="407879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28" name="그래픽 27" descr="부분적으로 선택 표시된 클립보드 단색으로 채워진">
                <a:extLst>
                  <a:ext uri="{FF2B5EF4-FFF2-40B4-BE49-F238E27FC236}">
                    <a16:creationId xmlns:a16="http://schemas.microsoft.com/office/drawing/2014/main" id="{A5A0600B-8D57-568B-61CF-AEFCAE754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17074" y="37863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29" name="그래픽 28" descr="구름 단색으로 채워진">
                <a:extLst>
                  <a:ext uri="{FF2B5EF4-FFF2-40B4-BE49-F238E27FC236}">
                    <a16:creationId xmlns:a16="http://schemas.microsoft.com/office/drawing/2014/main" id="{32816E30-A20E-0834-3CE3-CAD72E9EB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10464" y="3509870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30" name="그래픽 29" descr="주소록 단색으로 채워진">
                <a:extLst>
                  <a:ext uri="{FF2B5EF4-FFF2-40B4-BE49-F238E27FC236}">
                    <a16:creationId xmlns:a16="http://schemas.microsoft.com/office/drawing/2014/main" id="{82C33A34-F461-65D1-C513-8D7888F37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13507" y="3013812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31" name="그래픽 30" descr="토글 단색으로 채워진">
                <a:extLst>
                  <a:ext uri="{FF2B5EF4-FFF2-40B4-BE49-F238E27FC236}">
                    <a16:creationId xmlns:a16="http://schemas.microsoft.com/office/drawing/2014/main" id="{A1E57096-FE24-E2FC-C062-1131B754C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25833" y="269202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32" name="그래픽 31" descr="깃펜 단색으로 채워진">
                <a:extLst>
                  <a:ext uri="{FF2B5EF4-FFF2-40B4-BE49-F238E27FC236}">
                    <a16:creationId xmlns:a16="http://schemas.microsoft.com/office/drawing/2014/main" id="{977BCF1D-DB46-6F7E-E2A5-E7DD4540A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226130" y="24276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33" name="그래픽 32" descr="봉투 단색으로 채워진">
                <a:extLst>
                  <a:ext uri="{FF2B5EF4-FFF2-40B4-BE49-F238E27FC236}">
                    <a16:creationId xmlns:a16="http://schemas.microsoft.com/office/drawing/2014/main" id="{3156019A-5D32-D491-EAF7-07C8A28B5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222021" y="2142981"/>
                <a:ext cx="257075" cy="257075"/>
              </a:xfrm>
              <a:prstGeom prst="rect">
                <a:avLst/>
              </a:prstGeom>
            </p:spPr>
          </p:pic>
          <p:cxnSp>
            <p:nvCxnSpPr>
              <p:cNvPr id="34" name="직선 연결선[R] 18">
                <a:extLst>
                  <a:ext uri="{FF2B5EF4-FFF2-40B4-BE49-F238E27FC236}">
                    <a16:creationId xmlns:a16="http://schemas.microsoft.com/office/drawing/2014/main" id="{750A3132-AFA4-4E42-8CDE-9B541F2654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069" y="1457340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0852F391-689A-F819-B2AC-FADEA6DF088D}"/>
                  </a:ext>
                </a:extLst>
              </p:cNvPr>
              <p:cNvSpPr/>
              <p:nvPr/>
            </p:nvSpPr>
            <p:spPr>
              <a:xfrm>
                <a:off x="8979556" y="1138680"/>
                <a:ext cx="245304" cy="24530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36" name="그래픽 35" descr="사용자 단색으로 채워진">
                <a:extLst>
                  <a:ext uri="{FF2B5EF4-FFF2-40B4-BE49-F238E27FC236}">
                    <a16:creationId xmlns:a16="http://schemas.microsoft.com/office/drawing/2014/main" id="{D29BDC48-61A0-86E5-E386-BE99974345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9006995" y="1166119"/>
                <a:ext cx="190424" cy="190424"/>
              </a:xfrm>
              <a:prstGeom prst="rect">
                <a:avLst/>
              </a:prstGeom>
            </p:spPr>
          </p:pic>
          <p:pic>
            <p:nvPicPr>
              <p:cNvPr id="37" name="그림 36" descr="폰트, 텍스트, 그래픽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7522CBC4-266C-0E41-223F-95788E907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964" y="1145373"/>
                <a:ext cx="1011711" cy="248812"/>
              </a:xfrm>
              <a:prstGeom prst="rect">
                <a:avLst/>
              </a:prstGeom>
            </p:spPr>
          </p:pic>
          <p:pic>
            <p:nvPicPr>
              <p:cNvPr id="38" name="그래픽 37" descr="도시 단색으로 채워진">
                <a:extLst>
                  <a:ext uri="{FF2B5EF4-FFF2-40B4-BE49-F238E27FC236}">
                    <a16:creationId xmlns:a16="http://schemas.microsoft.com/office/drawing/2014/main" id="{5CF87210-92E4-522E-D2DE-1B31A0965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225833" y="1901757"/>
                <a:ext cx="252703" cy="252703"/>
              </a:xfrm>
              <a:prstGeom prst="rect">
                <a:avLst/>
              </a:prstGeom>
            </p:spPr>
          </p:pic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5E435D8-DEA7-CC57-9F67-DB56B67B029F}"/>
                </a:ext>
              </a:extLst>
            </p:cNvPr>
            <p:cNvSpPr/>
            <p:nvPr/>
          </p:nvSpPr>
          <p:spPr>
            <a:xfrm>
              <a:off x="136987" y="1035192"/>
              <a:ext cx="9240101" cy="5554508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6631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65D29BBE-993D-68AF-C8D2-E34149A1C98E}"/>
              </a:ext>
            </a:extLst>
          </p:cNvPr>
          <p:cNvSpPr/>
          <p:nvPr/>
        </p:nvSpPr>
        <p:spPr>
          <a:xfrm>
            <a:off x="-89610" y="-88668"/>
            <a:ext cx="18377610" cy="10375668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06845" y="3274603"/>
            <a:ext cx="5072024" cy="3736508"/>
            <a:chOff x="6606845" y="3274603"/>
            <a:chExt cx="5072024" cy="3736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6845" y="3274603"/>
              <a:ext cx="5072024" cy="3736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7619" y="3274603"/>
            <a:ext cx="5072024" cy="3736508"/>
            <a:chOff x="1247619" y="3274603"/>
            <a:chExt cx="5072024" cy="37365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619" y="3274603"/>
              <a:ext cx="5072024" cy="3736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751115" y="317071"/>
            <a:ext cx="244441" cy="244441"/>
            <a:chOff x="17751115" y="317071"/>
            <a:chExt cx="244441" cy="2444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51115" y="317071"/>
              <a:ext cx="244441" cy="24444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61528" y="3120208"/>
            <a:ext cx="2514564" cy="22675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1831" y="3120208"/>
            <a:ext cx="2520888" cy="226750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004167" y="3274603"/>
            <a:ext cx="5072024" cy="3736508"/>
            <a:chOff x="12004167" y="3274603"/>
            <a:chExt cx="5072024" cy="37365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4167" y="3274603"/>
              <a:ext cx="5072024" cy="373650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51057" y="3120208"/>
            <a:ext cx="2522659" cy="226840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636627" y="8138969"/>
            <a:ext cx="4214458" cy="621457"/>
            <a:chOff x="12636627" y="8138969"/>
            <a:chExt cx="4214458" cy="62145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720000">
              <a:off x="12636627" y="8138969"/>
              <a:ext cx="4214458" cy="62145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871B2EA-2FCC-823F-F444-E1F395F5C5F7}"/>
              </a:ext>
            </a:extLst>
          </p:cNvPr>
          <p:cNvSpPr txBox="1"/>
          <p:nvPr/>
        </p:nvSpPr>
        <p:spPr>
          <a:xfrm rot="5400000">
            <a:off x="17113432" y="1228119"/>
            <a:ext cx="154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EVERYWARE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52B46-B71B-6364-8115-E98589E67CD4}"/>
              </a:ext>
            </a:extLst>
          </p:cNvPr>
          <p:cNvSpPr txBox="1"/>
          <p:nvPr/>
        </p:nvSpPr>
        <p:spPr>
          <a:xfrm>
            <a:off x="4963754" y="1209303"/>
            <a:ext cx="842446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맑은 고딕"/>
                <a:ea typeface="맑은 고딕"/>
              </a:rPr>
              <a:t>PARTS.6 Q&amp;A</a:t>
            </a:r>
            <a:endParaRPr lang="ko-KR" altLang="en-US" sz="7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E1C8EE7-A7E5-2BDF-57E7-CC3B8E2291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832" y="9403964"/>
            <a:ext cx="2126886" cy="5230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3D9E3D-E6C9-9D60-F3C9-7DDD4569EE2D}"/>
              </a:ext>
            </a:extLst>
          </p:cNvPr>
          <p:cNvSpPr txBox="1"/>
          <p:nvPr/>
        </p:nvSpPr>
        <p:spPr>
          <a:xfrm>
            <a:off x="3442937" y="7704508"/>
            <a:ext cx="1139983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Any questions are welcome.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C10EB-FFD3-8E54-88CB-E75B72E1F929}"/>
              </a:ext>
            </a:extLst>
          </p:cNvPr>
          <p:cNvSpPr txBox="1"/>
          <p:nvPr/>
        </p:nvSpPr>
        <p:spPr>
          <a:xfrm>
            <a:off x="1271933" y="4471585"/>
            <a:ext cx="503392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400" b="1" dirty="0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기능이 궁금합니다</a:t>
            </a:r>
            <a:r>
              <a:rPr lang="en-US" altLang="ko-KR" sz="2400" b="1" dirty="0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r>
              <a:rPr lang="en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1E9D5B-A0EF-476E-516F-C292C9F4C358}"/>
              </a:ext>
            </a:extLst>
          </p:cNvPr>
          <p:cNvSpPr txBox="1"/>
          <p:nvPr/>
        </p:nvSpPr>
        <p:spPr>
          <a:xfrm>
            <a:off x="1298619" y="5480754"/>
            <a:ext cx="503392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작은 기능이라도 괜찮습니다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친절하게 설명해드리겠습니다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CF1008-7803-A0DE-5128-6D899DE2D656}"/>
              </a:ext>
            </a:extLst>
          </p:cNvPr>
          <p:cNvSpPr txBox="1"/>
          <p:nvPr/>
        </p:nvSpPr>
        <p:spPr>
          <a:xfrm>
            <a:off x="6677002" y="4471585"/>
            <a:ext cx="503392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400" b="1" dirty="0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공유 가능할까요</a:t>
            </a:r>
            <a:r>
              <a:rPr lang="en-US" altLang="ko-KR" sz="2400" b="1" dirty="0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?.”</a:t>
            </a:r>
            <a:r>
              <a:rPr lang="en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9EA998-6A28-81BF-1D41-9322C0B74942}"/>
              </a:ext>
            </a:extLst>
          </p:cNvPr>
          <p:cNvSpPr txBox="1"/>
          <p:nvPr/>
        </p:nvSpPr>
        <p:spPr>
          <a:xfrm>
            <a:off x="11983476" y="4471585"/>
            <a:ext cx="503392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400" b="1" dirty="0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지금 아니어도 괜찮습니다</a:t>
            </a:r>
            <a:r>
              <a:rPr lang="en-US" altLang="ko-KR" sz="2400" b="1" dirty="0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r>
              <a:rPr lang="en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7F77ED-AD7F-D7AE-4AA9-C63030D3791E}"/>
              </a:ext>
            </a:extLst>
          </p:cNvPr>
          <p:cNvSpPr txBox="1"/>
          <p:nvPr/>
        </p:nvSpPr>
        <p:spPr>
          <a:xfrm>
            <a:off x="6665632" y="5425466"/>
            <a:ext cx="503392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당연합니다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대장님 허락이 있다면 언제든지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57678E-75A6-1B67-D5D3-09272203D2AB}"/>
              </a:ext>
            </a:extLst>
          </p:cNvPr>
          <p:cNvSpPr txBox="1"/>
          <p:nvPr/>
        </p:nvSpPr>
        <p:spPr>
          <a:xfrm>
            <a:off x="12021403" y="5425466"/>
            <a:ext cx="503392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내년에 물어 </a:t>
            </a:r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보셔도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친절하게 답변하겠습니다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85A88C-E73B-4A7F-9D14-9AE22A9BD50E}"/>
              </a:ext>
            </a:extLst>
          </p:cNvPr>
          <p:cNvSpPr txBox="1"/>
          <p:nvPr/>
        </p:nvSpPr>
        <p:spPr>
          <a:xfrm rot="20822249">
            <a:off x="12989085" y="8126128"/>
            <a:ext cx="3707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1003">
            <a:extLst>
              <a:ext uri="{FF2B5EF4-FFF2-40B4-BE49-F238E27FC236}">
                <a16:creationId xmlns:a16="http://schemas.microsoft.com/office/drawing/2014/main" id="{3BD317C6-8488-0C94-37E8-D383BCD9C190}"/>
              </a:ext>
            </a:extLst>
          </p:cNvPr>
          <p:cNvGrpSpPr/>
          <p:nvPr/>
        </p:nvGrpSpPr>
        <p:grpSpPr>
          <a:xfrm>
            <a:off x="-7739624" y="6118331"/>
            <a:ext cx="7469068" cy="2361460"/>
            <a:chOff x="766220" y="3235046"/>
            <a:chExt cx="7469068" cy="2361460"/>
          </a:xfrm>
        </p:grpSpPr>
        <p:pic>
          <p:nvPicPr>
            <p:cNvPr id="41" name="Object 30">
              <a:extLst>
                <a:ext uri="{FF2B5EF4-FFF2-40B4-BE49-F238E27FC236}">
                  <a16:creationId xmlns:a16="http://schemas.microsoft.com/office/drawing/2014/main" id="{0EC1E647-7EDB-69F4-FF39-DBB22926A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140000">
              <a:off x="766220" y="3235046"/>
              <a:ext cx="7469068" cy="2361460"/>
            </a:xfrm>
            <a:prstGeom prst="rect">
              <a:avLst/>
            </a:prstGeom>
          </p:spPr>
        </p:pic>
      </p:grpSp>
      <p:grpSp>
        <p:nvGrpSpPr>
          <p:cNvPr id="43" name="그룹 1004">
            <a:extLst>
              <a:ext uri="{FF2B5EF4-FFF2-40B4-BE49-F238E27FC236}">
                <a16:creationId xmlns:a16="http://schemas.microsoft.com/office/drawing/2014/main" id="{93C268C3-F601-06D4-3A4D-D0A415323BF4}"/>
              </a:ext>
            </a:extLst>
          </p:cNvPr>
          <p:cNvGrpSpPr/>
          <p:nvPr/>
        </p:nvGrpSpPr>
        <p:grpSpPr>
          <a:xfrm>
            <a:off x="-7688540" y="4204986"/>
            <a:ext cx="5963655" cy="938514"/>
            <a:chOff x="2122937" y="6265641"/>
            <a:chExt cx="5963655" cy="938514"/>
          </a:xfrm>
        </p:grpSpPr>
        <p:pic>
          <p:nvPicPr>
            <p:cNvPr id="45" name="Object 33">
              <a:extLst>
                <a:ext uri="{FF2B5EF4-FFF2-40B4-BE49-F238E27FC236}">
                  <a16:creationId xmlns:a16="http://schemas.microsoft.com/office/drawing/2014/main" id="{0AF76B1F-E1DF-BDCF-C713-2FB091645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60000">
              <a:off x="2122937" y="6265641"/>
              <a:ext cx="5963655" cy="938514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8D90363E-DF3A-5384-EC29-A3870DCA15A6}"/>
              </a:ext>
            </a:extLst>
          </p:cNvPr>
          <p:cNvSpPr txBox="1"/>
          <p:nvPr/>
        </p:nvSpPr>
        <p:spPr>
          <a:xfrm rot="660000">
            <a:off x="-6882917" y="4291560"/>
            <a:ext cx="445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4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Object 5">
            <a:extLst>
              <a:ext uri="{FF2B5EF4-FFF2-40B4-BE49-F238E27FC236}">
                <a16:creationId xmlns:a16="http://schemas.microsoft.com/office/drawing/2014/main" id="{7901470B-BEE5-23A6-1966-1E17BF9D44D1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786397" y="-176044"/>
            <a:ext cx="9865053" cy="10285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766220" y="3235046"/>
            <a:ext cx="7469068" cy="2361460"/>
            <a:chOff x="766220" y="3235046"/>
            <a:chExt cx="7469068" cy="236146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140000">
              <a:off x="766220" y="3235046"/>
              <a:ext cx="7469068" cy="23614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22937" y="6265641"/>
            <a:ext cx="5963655" cy="938514"/>
            <a:chOff x="2122937" y="6265641"/>
            <a:chExt cx="5963655" cy="9385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2122937" y="6265641"/>
              <a:ext cx="5963655" cy="9385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23949" y="4179079"/>
            <a:ext cx="1773397" cy="1773397"/>
            <a:chOff x="5223949" y="4179079"/>
            <a:chExt cx="1773397" cy="177339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3949" y="4179079"/>
              <a:ext cx="1773397" cy="17733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41342" y="4681958"/>
            <a:ext cx="684547" cy="767638"/>
            <a:chOff x="5841342" y="4681958"/>
            <a:chExt cx="684547" cy="76763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1342" y="4681958"/>
              <a:ext cx="684547" cy="7676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2587" y="3252281"/>
            <a:ext cx="1155596" cy="1155596"/>
            <a:chOff x="932587" y="3252281"/>
            <a:chExt cx="1155596" cy="115559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587" y="3252281"/>
              <a:ext cx="1155596" cy="11555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3663B4-473D-C824-88C3-61E437B536B3}"/>
              </a:ext>
            </a:extLst>
          </p:cNvPr>
          <p:cNvSpPr txBox="1"/>
          <p:nvPr/>
        </p:nvSpPr>
        <p:spPr>
          <a:xfrm rot="660000">
            <a:off x="2928560" y="6352215"/>
            <a:ext cx="445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4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D2D2BE-2CFB-BF55-984C-1E719C77CD61}"/>
              </a:ext>
            </a:extLst>
          </p:cNvPr>
          <p:cNvSpPr txBox="1"/>
          <p:nvPr/>
        </p:nvSpPr>
        <p:spPr>
          <a:xfrm>
            <a:off x="10440480" y="3955489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대덕인재 개발원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49640-5DFD-9A9D-F80D-3EF10F98C494}"/>
              </a:ext>
            </a:extLst>
          </p:cNvPr>
          <p:cNvSpPr txBox="1"/>
          <p:nvPr/>
        </p:nvSpPr>
        <p:spPr>
          <a:xfrm>
            <a:off x="10489313" y="4625492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2023.07.07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09D66A-097E-F06E-6151-8C00FA38B417}"/>
              </a:ext>
            </a:extLst>
          </p:cNvPr>
          <p:cNvSpPr txBox="1"/>
          <p:nvPr/>
        </p:nvSpPr>
        <p:spPr>
          <a:xfrm>
            <a:off x="10489313" y="5357731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406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459234-B071-D08B-924D-209DADB4F451}"/>
              </a:ext>
            </a:extLst>
          </p:cNvPr>
          <p:cNvSpPr txBox="1"/>
          <p:nvPr/>
        </p:nvSpPr>
        <p:spPr>
          <a:xfrm>
            <a:off x="10561129" y="6754611"/>
            <a:ext cx="5490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김지완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변정민 </a:t>
            </a:r>
            <a:r>
              <a:rPr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신국현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이수진 전지혜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FE9771-73EA-A882-37CE-B1DD3D67CE8A}"/>
              </a:ext>
            </a:extLst>
          </p:cNvPr>
          <p:cNvSpPr txBox="1"/>
          <p:nvPr/>
        </p:nvSpPr>
        <p:spPr>
          <a:xfrm>
            <a:off x="13989878" y="3990154"/>
            <a:ext cx="26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DAY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771BC2-077B-D33A-09EA-3F2CFEF8C988}"/>
              </a:ext>
            </a:extLst>
          </p:cNvPr>
          <p:cNvSpPr txBox="1"/>
          <p:nvPr/>
        </p:nvSpPr>
        <p:spPr>
          <a:xfrm>
            <a:off x="13989878" y="4690015"/>
            <a:ext cx="309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NIGHT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7BF138-3E6A-3D4A-0A45-C2270B5DF49E}"/>
              </a:ext>
            </a:extLst>
          </p:cNvPr>
          <p:cNvSpPr txBox="1"/>
          <p:nvPr/>
        </p:nvSpPr>
        <p:spPr>
          <a:xfrm>
            <a:off x="13989878" y="5409519"/>
            <a:ext cx="26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TIME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6B7783-5AAC-603E-3EB3-062F5F71D50F}"/>
              </a:ext>
            </a:extLst>
          </p:cNvPr>
          <p:cNvSpPr txBox="1"/>
          <p:nvPr/>
        </p:nvSpPr>
        <p:spPr>
          <a:xfrm>
            <a:off x="13989878" y="6059837"/>
            <a:ext cx="5655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EVERYTHING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C92549-EC1B-1F46-6541-8A192525C66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18B20B0-70F6-D160-615E-BB8A0A88EB8A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8" name="그림 7" descr="폰트, 텍스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142D08FF-52BE-781D-1F7C-41DA7BAA46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489" y="2014011"/>
            <a:ext cx="5490812" cy="15463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FBAD23-9DD6-C8B2-F2F8-D1A93660BC1D}"/>
              </a:ext>
            </a:extLst>
          </p:cNvPr>
          <p:cNvSpPr txBox="1"/>
          <p:nvPr/>
        </p:nvSpPr>
        <p:spPr>
          <a:xfrm>
            <a:off x="9155967" y="3933718"/>
            <a:ext cx="11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1F909C-7DB6-008F-1F0A-D1B222B5BB7C}"/>
              </a:ext>
            </a:extLst>
          </p:cNvPr>
          <p:cNvSpPr txBox="1"/>
          <p:nvPr/>
        </p:nvSpPr>
        <p:spPr>
          <a:xfrm>
            <a:off x="9155967" y="4639113"/>
            <a:ext cx="11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CA54E8-B959-DA2B-C719-456DE55B7F0A}"/>
              </a:ext>
            </a:extLst>
          </p:cNvPr>
          <p:cNvSpPr txBox="1"/>
          <p:nvPr/>
        </p:nvSpPr>
        <p:spPr>
          <a:xfrm>
            <a:off x="9155967" y="5343336"/>
            <a:ext cx="11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61B36-94B3-0620-FD00-0F6B48A8DC2A}"/>
              </a:ext>
            </a:extLst>
          </p:cNvPr>
          <p:cNvSpPr txBox="1"/>
          <p:nvPr/>
        </p:nvSpPr>
        <p:spPr>
          <a:xfrm>
            <a:off x="9201876" y="6754612"/>
            <a:ext cx="11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295A5E-BD7B-60B0-30B1-DB870EE1D488}"/>
              </a:ext>
            </a:extLst>
          </p:cNvPr>
          <p:cNvSpPr txBox="1"/>
          <p:nvPr/>
        </p:nvSpPr>
        <p:spPr>
          <a:xfrm>
            <a:off x="9201876" y="5998626"/>
            <a:ext cx="11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27A3F5-790B-7707-03F7-697E415F947B}"/>
              </a:ext>
            </a:extLst>
          </p:cNvPr>
          <p:cNvSpPr txBox="1"/>
          <p:nvPr/>
        </p:nvSpPr>
        <p:spPr>
          <a:xfrm>
            <a:off x="10489313" y="5998282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그룹웨어</a:t>
            </a:r>
          </a:p>
        </p:txBody>
      </p:sp>
      <p:grpSp>
        <p:nvGrpSpPr>
          <p:cNvPr id="16" name="그룹 1010">
            <a:extLst>
              <a:ext uri="{FF2B5EF4-FFF2-40B4-BE49-F238E27FC236}">
                <a16:creationId xmlns:a16="http://schemas.microsoft.com/office/drawing/2014/main" id="{513846C9-1086-A9D3-1689-CCF194BCC380}"/>
              </a:ext>
            </a:extLst>
          </p:cNvPr>
          <p:cNvGrpSpPr/>
          <p:nvPr/>
        </p:nvGrpSpPr>
        <p:grpSpPr>
          <a:xfrm>
            <a:off x="18497100" y="6725805"/>
            <a:ext cx="4214458" cy="621457"/>
            <a:chOff x="12636627" y="8138969"/>
            <a:chExt cx="4214458" cy="621457"/>
          </a:xfrm>
        </p:grpSpPr>
        <p:pic>
          <p:nvPicPr>
            <p:cNvPr id="18" name="Object 41">
              <a:extLst>
                <a:ext uri="{FF2B5EF4-FFF2-40B4-BE49-F238E27FC236}">
                  <a16:creationId xmlns:a16="http://schemas.microsoft.com/office/drawing/2014/main" id="{B2204892-0AA5-9422-9C08-301F4CFB8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720000">
              <a:off x="12636627" y="8138969"/>
              <a:ext cx="4214458" cy="62145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FF845B1-ED83-1DE0-9AA7-F8EC226B0277}"/>
              </a:ext>
            </a:extLst>
          </p:cNvPr>
          <p:cNvSpPr txBox="1"/>
          <p:nvPr/>
        </p:nvSpPr>
        <p:spPr>
          <a:xfrm rot="20822249">
            <a:off x="18849558" y="6712964"/>
            <a:ext cx="3707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281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4407F1AD-5C22-002C-49F8-B205C406892E}"/>
              </a:ext>
            </a:extLst>
          </p:cNvPr>
          <p:cNvGrpSpPr/>
          <p:nvPr/>
        </p:nvGrpSpPr>
        <p:grpSpPr>
          <a:xfrm>
            <a:off x="-1259095" y="317071"/>
            <a:ext cx="19331153" cy="9048175"/>
            <a:chOff x="-1259095" y="317071"/>
            <a:chExt cx="19331153" cy="904817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020C475-74D0-C719-3665-504D54069545}"/>
                </a:ext>
              </a:extLst>
            </p:cNvPr>
            <p:cNvSpPr/>
            <p:nvPr/>
          </p:nvSpPr>
          <p:spPr>
            <a:xfrm>
              <a:off x="1439909" y="3397555"/>
              <a:ext cx="3347003" cy="3347003"/>
            </a:xfrm>
            <a:prstGeom prst="ellipse">
              <a:avLst/>
            </a:prstGeom>
            <a:solidFill>
              <a:srgbClr val="2685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10750312" y="3349680"/>
              <a:ext cx="3347003" cy="3347003"/>
              <a:chOff x="10750312" y="3349680"/>
              <a:chExt cx="3347003" cy="334700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750312" y="3349680"/>
                <a:ext cx="3347003" cy="33470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637071" y="3377115"/>
              <a:ext cx="3319568" cy="3319568"/>
              <a:chOff x="13696852" y="3377115"/>
              <a:chExt cx="3319568" cy="33195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96852" y="3377115"/>
                <a:ext cx="3319568" cy="331956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1259095" y="617821"/>
              <a:ext cx="1945684" cy="1945684"/>
              <a:chOff x="-1259095" y="617821"/>
              <a:chExt cx="1945684" cy="19456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259095" y="617821"/>
                <a:ext cx="1945684" cy="194568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976673" y="6011117"/>
              <a:ext cx="57143" cy="1800817"/>
              <a:chOff x="13976673" y="6011117"/>
              <a:chExt cx="57143" cy="180081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7920000">
                <a:off x="13104836" y="6882954"/>
                <a:ext cx="1800817" cy="57143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5564" y="6826747"/>
              <a:ext cx="1606422" cy="1732832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10858" y="6812461"/>
              <a:ext cx="1774193" cy="1732831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DB464D5-EE5A-3F05-30F1-021D49474050}"/>
                </a:ext>
              </a:extLst>
            </p:cNvPr>
            <p:cNvGrpSpPr/>
            <p:nvPr/>
          </p:nvGrpSpPr>
          <p:grpSpPr>
            <a:xfrm>
              <a:off x="17702726" y="317071"/>
              <a:ext cx="369332" cy="1869674"/>
              <a:chOff x="17702726" y="317071"/>
              <a:chExt cx="369332" cy="1869674"/>
            </a:xfrm>
          </p:grpSpPr>
          <p:grpSp>
            <p:nvGrpSpPr>
              <p:cNvPr id="5" name="그룹 1002">
                <a:extLst>
                  <a:ext uri="{FF2B5EF4-FFF2-40B4-BE49-F238E27FC236}">
                    <a16:creationId xmlns:a16="http://schemas.microsoft.com/office/drawing/2014/main" id="{EC778C1D-E2F3-FBCE-AA2A-85CB5CC32141}"/>
                  </a:ext>
                </a:extLst>
              </p:cNvPr>
              <p:cNvGrpSpPr/>
              <p:nvPr/>
            </p:nvGrpSpPr>
            <p:grpSpPr>
              <a:xfrm>
                <a:off x="17751115" y="317071"/>
                <a:ext cx="244441" cy="244441"/>
                <a:chOff x="17751115" y="317071"/>
                <a:chExt cx="244441" cy="244441"/>
              </a:xfrm>
            </p:grpSpPr>
            <p:pic>
              <p:nvPicPr>
                <p:cNvPr id="9" name="Object 3">
                  <a:extLst>
                    <a:ext uri="{FF2B5EF4-FFF2-40B4-BE49-F238E27FC236}">
                      <a16:creationId xmlns:a16="http://schemas.microsoft.com/office/drawing/2014/main" id="{6C0DAE27-412E-09AE-712E-2435C518B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7751115" y="317071"/>
                  <a:ext cx="244441" cy="24444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A44E05-CFD5-A332-2AF1-DE963B9726EC}"/>
                  </a:ext>
                </a:extLst>
              </p:cNvPr>
              <p:cNvSpPr txBox="1"/>
              <p:nvPr/>
            </p:nvSpPr>
            <p:spPr>
              <a:xfrm rot="5400000">
                <a:off x="17113432" y="1228119"/>
                <a:ext cx="1547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EVERYWARE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A44A81-A398-1A24-93CC-1207926E6DE8}"/>
                </a:ext>
              </a:extLst>
            </p:cNvPr>
            <p:cNvSpPr txBox="1"/>
            <p:nvPr/>
          </p:nvSpPr>
          <p:spPr>
            <a:xfrm>
              <a:off x="868202" y="971816"/>
              <a:ext cx="95270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PART4. </a:t>
              </a:r>
              <a:r>
                <a:rPr lang="ko-KR" altLang="en-US" sz="7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</a:t>
              </a:r>
              <a:endParaRPr lang="en-US" altLang="ko-KR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48BCA3-A77E-68D0-67BC-FEA04E2B9ABF}"/>
                </a:ext>
              </a:extLst>
            </p:cNvPr>
            <p:cNvSpPr txBox="1"/>
            <p:nvPr/>
          </p:nvSpPr>
          <p:spPr>
            <a:xfrm>
              <a:off x="11102417" y="4409339"/>
              <a:ext cx="27918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</a:t>
              </a:r>
            </a:p>
            <a:p>
              <a:r>
                <a:rPr lang="en-US" altLang="ko-KR" sz="40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Solution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D35BF7-59DA-FCD2-E348-078E8A210D3D}"/>
                </a:ext>
              </a:extLst>
            </p:cNvPr>
            <p:cNvSpPr txBox="1"/>
            <p:nvPr/>
          </p:nvSpPr>
          <p:spPr>
            <a:xfrm>
              <a:off x="1544743" y="4409338"/>
              <a:ext cx="27918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</a:p>
            <a:p>
              <a:r>
                <a:rPr lang="en-US" altLang="ko-KR" sz="40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Client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F74104-BB47-44D9-6777-D11F6CC4E486}"/>
                </a:ext>
              </a:extLst>
            </p:cNvPr>
            <p:cNvSpPr txBox="1"/>
            <p:nvPr/>
          </p:nvSpPr>
          <p:spPr>
            <a:xfrm>
              <a:off x="4193392" y="7301925"/>
              <a:ext cx="2791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사원</a:t>
              </a:r>
              <a:endParaRPr lang="en-US" altLang="ko-KR" sz="3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8" name="그룹 1003">
              <a:extLst>
                <a:ext uri="{FF2B5EF4-FFF2-40B4-BE49-F238E27FC236}">
                  <a16:creationId xmlns:a16="http://schemas.microsoft.com/office/drawing/2014/main" id="{BF025FF9-47E6-5881-C3BD-219F638BDDC8}"/>
                </a:ext>
              </a:extLst>
            </p:cNvPr>
            <p:cNvGrpSpPr/>
            <p:nvPr/>
          </p:nvGrpSpPr>
          <p:grpSpPr>
            <a:xfrm>
              <a:off x="4193392" y="3411273"/>
              <a:ext cx="3319568" cy="3319568"/>
              <a:chOff x="6987100" y="3369150"/>
              <a:chExt cx="3319568" cy="3319568"/>
            </a:xfrm>
          </p:grpSpPr>
          <p:pic>
            <p:nvPicPr>
              <p:cNvPr id="29" name="Object 10">
                <a:extLst>
                  <a:ext uri="{FF2B5EF4-FFF2-40B4-BE49-F238E27FC236}">
                    <a16:creationId xmlns:a16="http://schemas.microsoft.com/office/drawing/2014/main" id="{9A38A8B9-84D9-34CA-5E85-CE70775FC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87100" y="3369150"/>
                <a:ext cx="3319568" cy="3319568"/>
              </a:xfrm>
              <a:prstGeom prst="rect">
                <a:avLst/>
              </a:prstGeom>
            </p:spPr>
          </p:pic>
        </p:grpSp>
        <p:grpSp>
          <p:nvGrpSpPr>
            <p:cNvPr id="24" name="그룹 1002">
              <a:extLst>
                <a:ext uri="{FF2B5EF4-FFF2-40B4-BE49-F238E27FC236}">
                  <a16:creationId xmlns:a16="http://schemas.microsoft.com/office/drawing/2014/main" id="{1F80624A-1FEE-68E5-0870-0E125C47D0B1}"/>
                </a:ext>
              </a:extLst>
            </p:cNvPr>
            <p:cNvGrpSpPr/>
            <p:nvPr/>
          </p:nvGrpSpPr>
          <p:grpSpPr>
            <a:xfrm>
              <a:off x="7125585" y="3480830"/>
              <a:ext cx="3319568" cy="3319568"/>
              <a:chOff x="4093454" y="3369150"/>
              <a:chExt cx="3319568" cy="3319568"/>
            </a:xfrm>
          </p:grpSpPr>
          <p:pic>
            <p:nvPicPr>
              <p:cNvPr id="25" name="Object 7">
                <a:extLst>
                  <a:ext uri="{FF2B5EF4-FFF2-40B4-BE49-F238E27FC236}">
                    <a16:creationId xmlns:a16="http://schemas.microsoft.com/office/drawing/2014/main" id="{7EBB5FDA-720F-96CA-E694-A15F5E9AB4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093454" y="3369150"/>
                <a:ext cx="3319568" cy="331956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493894" y="6011117"/>
              <a:ext cx="57143" cy="1800817"/>
              <a:chOff x="4493894" y="6011117"/>
              <a:chExt cx="57143" cy="180081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7920000">
                <a:off x="3622057" y="6882954"/>
                <a:ext cx="1800817" cy="5714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760534" y="6011117"/>
              <a:ext cx="57143" cy="1800817"/>
              <a:chOff x="7760534" y="6011117"/>
              <a:chExt cx="57143" cy="180081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7920000">
                <a:off x="6888697" y="6882954"/>
                <a:ext cx="1800817" cy="57143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758213-4A0D-CEE4-49C0-9EB4757BAB1E}"/>
                </a:ext>
              </a:extLst>
            </p:cNvPr>
            <p:cNvSpPr txBox="1"/>
            <p:nvPr/>
          </p:nvSpPr>
          <p:spPr>
            <a:xfrm>
              <a:off x="7530682" y="7276562"/>
              <a:ext cx="2791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endParaRPr lang="en-US" altLang="ko-KR" sz="3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400E53-27F4-AD22-363C-03541E3A0CBE}"/>
                </a:ext>
              </a:extLst>
            </p:cNvPr>
            <p:cNvSpPr txBox="1"/>
            <p:nvPr/>
          </p:nvSpPr>
          <p:spPr>
            <a:xfrm>
              <a:off x="4193392" y="7861337"/>
              <a:ext cx="2898173" cy="121361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사용자 친화적 시스템</a:t>
              </a:r>
              <a:endParaRPr lang="ko-KR" altLang="en-US" b="1">
                <a:solidFill>
                  <a:srgbClr val="1818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업무 효율성 향상</a:t>
              </a:r>
              <a:endParaRPr lang="en-US" altLang="ko-KR" b="1">
                <a:solidFill>
                  <a:srgbClr val="181818"/>
                </a:solidFill>
                <a:latin typeface="맑은 고딕"/>
                <a:ea typeface="맑은 고딕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편리한 업무 관리</a:t>
              </a:r>
              <a:endParaRPr lang="en-US" altLang="ko-KR" b="1">
                <a:solidFill>
                  <a:srgbClr val="181818"/>
                </a:solidFill>
                <a:latin typeface="맑은 고딕"/>
                <a:ea typeface="맑은 고딕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협업 용이성 강화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884793D-90C1-A534-CC66-ED82E866DA47}"/>
                </a:ext>
              </a:extLst>
            </p:cNvPr>
            <p:cNvSpPr txBox="1"/>
            <p:nvPr/>
          </p:nvSpPr>
          <p:spPr>
            <a:xfrm>
              <a:off x="7499670" y="7887918"/>
              <a:ext cx="3257021" cy="147732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342900" indent="-342900">
                <a:buFont typeface="Wingdings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최적의 커스터마이징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강력한 관리 권한</a:t>
              </a:r>
              <a:endParaRPr lang="en-US" altLang="ko-KR" b="1">
                <a:solidFill>
                  <a:srgbClr val="1818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HR 비용 절감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endParaRPr lang="ko-KR" altLang="en-US" b="1">
                <a:solidFill>
                  <a:srgbClr val="1818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endParaRPr lang="en-US" altLang="ko-KR" b="1">
                <a:solidFill>
                  <a:srgbClr val="1818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DF45668-CB22-DAAA-F370-2953DDFEBD0C}"/>
                </a:ext>
              </a:extLst>
            </p:cNvPr>
            <p:cNvSpPr txBox="1"/>
            <p:nvPr/>
          </p:nvSpPr>
          <p:spPr>
            <a:xfrm>
              <a:off x="13909794" y="7276562"/>
              <a:ext cx="2791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판매자</a:t>
              </a:r>
              <a:endParaRPr lang="en-US" altLang="ko-KR" sz="3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09918C-CDF9-5979-E728-6A960B59E904}"/>
                </a:ext>
              </a:extLst>
            </p:cNvPr>
            <p:cNvSpPr txBox="1"/>
            <p:nvPr/>
          </p:nvSpPr>
          <p:spPr>
            <a:xfrm>
              <a:off x="13892072" y="7861337"/>
              <a:ext cx="2791848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다양한 구매 옵션</a:t>
              </a:r>
              <a:endParaRPr lang="ko-KR" altLang="en-US" b="1">
                <a:solidFill>
                  <a:srgbClr val="1818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간편한 결제 시스템</a:t>
              </a:r>
              <a:endParaRPr lang="en-US" altLang="ko-KR" b="1">
                <a:solidFill>
                  <a:srgbClr val="1818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효율적 판매 관리</a:t>
              </a:r>
              <a:endParaRPr lang="ko-KR" altLang="en-US" b="1">
                <a:solidFill>
                  <a:srgbClr val="1818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Object 21">
            <a:extLst>
              <a:ext uri="{FF2B5EF4-FFF2-40B4-BE49-F238E27FC236}">
                <a16:creationId xmlns:a16="http://schemas.microsoft.com/office/drawing/2014/main" id="{F4F74C87-2155-52F1-EA93-1B4BA154642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91354" y="-2924013"/>
            <a:ext cx="3241084" cy="324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3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1">
            <a:extLst>
              <a:ext uri="{FF2B5EF4-FFF2-40B4-BE49-F238E27FC236}">
                <a16:creationId xmlns:a16="http://schemas.microsoft.com/office/drawing/2014/main" id="{6876DDEF-D938-4B6C-7000-8AC4CD59BF0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99256" y="-1309427"/>
            <a:ext cx="3241084" cy="3241084"/>
          </a:xfrm>
          <a:prstGeom prst="rect">
            <a:avLst/>
          </a:prstGeom>
        </p:spPr>
      </p:pic>
      <p:sp>
        <p:nvSpPr>
          <p:cNvPr id="1003" name="모서리가 둥근 직사각형 1002">
            <a:extLst>
              <a:ext uri="{FF2B5EF4-FFF2-40B4-BE49-F238E27FC236}">
                <a16:creationId xmlns:a16="http://schemas.microsoft.com/office/drawing/2014/main" id="{9C16562F-FF99-2478-30D5-1028541761D3}"/>
              </a:ext>
            </a:extLst>
          </p:cNvPr>
          <p:cNvSpPr/>
          <p:nvPr/>
        </p:nvSpPr>
        <p:spPr>
          <a:xfrm>
            <a:off x="894991" y="2206647"/>
            <a:ext cx="16678752" cy="540421"/>
          </a:xfrm>
          <a:prstGeom prst="roundRect">
            <a:avLst>
              <a:gd name="adj" fmla="val 50000"/>
            </a:avLst>
          </a:prstGeom>
          <a:solidFill>
            <a:srgbClr val="2585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1004" name="모서리가 둥근 직사각형 1003">
            <a:extLst>
              <a:ext uri="{FF2B5EF4-FFF2-40B4-BE49-F238E27FC236}">
                <a16:creationId xmlns:a16="http://schemas.microsoft.com/office/drawing/2014/main" id="{BC6CA87B-2C86-2A69-FDA1-1530BE93CDA5}"/>
              </a:ext>
            </a:extLst>
          </p:cNvPr>
          <p:cNvSpPr/>
          <p:nvPr/>
        </p:nvSpPr>
        <p:spPr>
          <a:xfrm>
            <a:off x="3463574" y="2206647"/>
            <a:ext cx="3206261" cy="540421"/>
          </a:xfrm>
          <a:prstGeom prst="roundRect">
            <a:avLst>
              <a:gd name="adj" fmla="val 50000"/>
            </a:avLst>
          </a:prstGeom>
          <a:solidFill>
            <a:srgbClr val="9FC5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effectLst/>
              </a:rPr>
              <a:t>JUNE</a:t>
            </a:r>
            <a:endParaRPr lang="en-US" altLang="ko-KR" sz="1200" b="1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1005" name="직선 연결선[R] 1004">
            <a:extLst>
              <a:ext uri="{FF2B5EF4-FFF2-40B4-BE49-F238E27FC236}">
                <a16:creationId xmlns:a16="http://schemas.microsoft.com/office/drawing/2014/main" id="{8B9A721D-ACD0-5F1F-5AEB-DF387818AD8B}"/>
              </a:ext>
            </a:extLst>
          </p:cNvPr>
          <p:cNvCxnSpPr>
            <a:cxnSpLocks/>
          </p:cNvCxnSpPr>
          <p:nvPr/>
        </p:nvCxnSpPr>
        <p:spPr>
          <a:xfrm>
            <a:off x="894991" y="3667573"/>
            <a:ext cx="1667875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직선 연결선[R] 1006">
            <a:extLst>
              <a:ext uri="{FF2B5EF4-FFF2-40B4-BE49-F238E27FC236}">
                <a16:creationId xmlns:a16="http://schemas.microsoft.com/office/drawing/2014/main" id="{90072DFB-F7EC-F080-F3C7-2DECEE4AAB6F}"/>
              </a:ext>
            </a:extLst>
          </p:cNvPr>
          <p:cNvCxnSpPr/>
          <p:nvPr/>
        </p:nvCxnSpPr>
        <p:spPr>
          <a:xfrm rot="16200000" flipH="1" flipV="1">
            <a:off x="210615" y="6920535"/>
            <a:ext cx="6505923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연결선[R] 1007">
            <a:extLst>
              <a:ext uri="{FF2B5EF4-FFF2-40B4-BE49-F238E27FC236}">
                <a16:creationId xmlns:a16="http://schemas.microsoft.com/office/drawing/2014/main" id="{4FD56380-592B-94B5-196E-2D8AC2577EA7}"/>
              </a:ext>
            </a:extLst>
          </p:cNvPr>
          <p:cNvCxnSpPr>
            <a:cxnSpLocks/>
          </p:cNvCxnSpPr>
          <p:nvPr/>
        </p:nvCxnSpPr>
        <p:spPr>
          <a:xfrm>
            <a:off x="894989" y="10173496"/>
            <a:ext cx="166787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9" name="TextBox 1008">
            <a:extLst>
              <a:ext uri="{FF2B5EF4-FFF2-40B4-BE49-F238E27FC236}">
                <a16:creationId xmlns:a16="http://schemas.microsoft.com/office/drawing/2014/main" id="{30A9DC52-3589-6BA6-4D64-5BECFA793E20}"/>
              </a:ext>
            </a:extLst>
          </p:cNvPr>
          <p:cNvSpPr txBox="1"/>
          <p:nvPr/>
        </p:nvSpPr>
        <p:spPr>
          <a:xfrm>
            <a:off x="1264264" y="4788341"/>
            <a:ext cx="3802440" cy="46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요구사항 정의</a:t>
            </a:r>
          </a:p>
        </p:txBody>
      </p:sp>
      <p:sp>
        <p:nvSpPr>
          <p:cNvPr id="1010" name="타원 1009">
            <a:extLst>
              <a:ext uri="{FF2B5EF4-FFF2-40B4-BE49-F238E27FC236}">
                <a16:creationId xmlns:a16="http://schemas.microsoft.com/office/drawing/2014/main" id="{036AA064-6771-A873-A308-A9E14268643F}"/>
              </a:ext>
            </a:extLst>
          </p:cNvPr>
          <p:cNvSpPr/>
          <p:nvPr/>
        </p:nvSpPr>
        <p:spPr>
          <a:xfrm>
            <a:off x="1003122" y="4280061"/>
            <a:ext cx="174096" cy="17989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1011" name="TextBox 1010">
            <a:extLst>
              <a:ext uri="{FF2B5EF4-FFF2-40B4-BE49-F238E27FC236}">
                <a16:creationId xmlns:a16="http://schemas.microsoft.com/office/drawing/2014/main" id="{6C395187-CEF2-FC72-B541-1BDC8ABA64BB}"/>
              </a:ext>
            </a:extLst>
          </p:cNvPr>
          <p:cNvSpPr txBox="1"/>
          <p:nvPr/>
        </p:nvSpPr>
        <p:spPr>
          <a:xfrm>
            <a:off x="1264265" y="4163773"/>
            <a:ext cx="3802440" cy="46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/>
              <a:t>수행 계획서</a:t>
            </a:r>
          </a:p>
        </p:txBody>
      </p:sp>
      <p:sp>
        <p:nvSpPr>
          <p:cNvPr id="1012" name="TextBox 1011">
            <a:extLst>
              <a:ext uri="{FF2B5EF4-FFF2-40B4-BE49-F238E27FC236}">
                <a16:creationId xmlns:a16="http://schemas.microsoft.com/office/drawing/2014/main" id="{B5D54D03-483F-4FDB-2DA8-AD38DED99B70}"/>
              </a:ext>
            </a:extLst>
          </p:cNvPr>
          <p:cNvSpPr txBox="1"/>
          <p:nvPr/>
        </p:nvSpPr>
        <p:spPr>
          <a:xfrm>
            <a:off x="9479050" y="2172145"/>
            <a:ext cx="1411723" cy="609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JULY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013" name="타원 1012">
            <a:extLst>
              <a:ext uri="{FF2B5EF4-FFF2-40B4-BE49-F238E27FC236}">
                <a16:creationId xmlns:a16="http://schemas.microsoft.com/office/drawing/2014/main" id="{145ED80E-2E6F-2F95-1FF8-07547000CCE9}"/>
              </a:ext>
            </a:extLst>
          </p:cNvPr>
          <p:cNvSpPr/>
          <p:nvPr/>
        </p:nvSpPr>
        <p:spPr>
          <a:xfrm>
            <a:off x="1003122" y="4899550"/>
            <a:ext cx="174096" cy="1798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1014" name="모서리가 둥근 직사각형 1013">
            <a:extLst>
              <a:ext uri="{FF2B5EF4-FFF2-40B4-BE49-F238E27FC236}">
                <a16:creationId xmlns:a16="http://schemas.microsoft.com/office/drawing/2014/main" id="{4F919FFC-AE8F-727D-EE25-4DEF3A1EAFCF}"/>
              </a:ext>
            </a:extLst>
          </p:cNvPr>
          <p:cNvSpPr/>
          <p:nvPr/>
        </p:nvSpPr>
        <p:spPr>
          <a:xfrm>
            <a:off x="3636995" y="3007245"/>
            <a:ext cx="1305041" cy="404409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rgbClr val="5C5C5C"/>
                </a:solidFill>
              </a:rPr>
              <a:t>3WEEK</a:t>
            </a:r>
          </a:p>
        </p:txBody>
      </p:sp>
      <p:sp>
        <p:nvSpPr>
          <p:cNvPr id="1015" name="모서리가 둥근 직사각형 1014">
            <a:extLst>
              <a:ext uri="{FF2B5EF4-FFF2-40B4-BE49-F238E27FC236}">
                <a16:creationId xmlns:a16="http://schemas.microsoft.com/office/drawing/2014/main" id="{E58E2C0B-619A-5D85-4AC0-B43E90DF9C2E}"/>
              </a:ext>
            </a:extLst>
          </p:cNvPr>
          <p:cNvSpPr/>
          <p:nvPr/>
        </p:nvSpPr>
        <p:spPr>
          <a:xfrm>
            <a:off x="5364796" y="3007245"/>
            <a:ext cx="1305041" cy="40440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rgbClr val="5C5C5C"/>
                </a:solidFill>
              </a:rPr>
              <a:t>4WEEK</a:t>
            </a:r>
          </a:p>
        </p:txBody>
      </p:sp>
      <p:sp>
        <p:nvSpPr>
          <p:cNvPr id="1016" name="모서리가 둥근 직사각형 1015">
            <a:extLst>
              <a:ext uri="{FF2B5EF4-FFF2-40B4-BE49-F238E27FC236}">
                <a16:creationId xmlns:a16="http://schemas.microsoft.com/office/drawing/2014/main" id="{2E526731-036A-BC93-106C-E3549292E58F}"/>
              </a:ext>
            </a:extLst>
          </p:cNvPr>
          <p:cNvSpPr/>
          <p:nvPr/>
        </p:nvSpPr>
        <p:spPr>
          <a:xfrm>
            <a:off x="7032395" y="3007245"/>
            <a:ext cx="1305041" cy="404409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rgbClr val="5C5C5C"/>
                </a:solidFill>
              </a:rPr>
              <a:t>1WEEK</a:t>
            </a:r>
          </a:p>
        </p:txBody>
      </p:sp>
      <p:sp>
        <p:nvSpPr>
          <p:cNvPr id="1017" name="모서리가 둥근 직사각형 1016">
            <a:extLst>
              <a:ext uri="{FF2B5EF4-FFF2-40B4-BE49-F238E27FC236}">
                <a16:creationId xmlns:a16="http://schemas.microsoft.com/office/drawing/2014/main" id="{40032E4A-E71A-5B69-91BD-306A3C4CE1A4}"/>
              </a:ext>
            </a:extLst>
          </p:cNvPr>
          <p:cNvSpPr/>
          <p:nvPr/>
        </p:nvSpPr>
        <p:spPr>
          <a:xfrm>
            <a:off x="8735969" y="3007245"/>
            <a:ext cx="1305041" cy="40440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rgbClr val="5C5C5C"/>
                </a:solidFill>
              </a:rPr>
              <a:t>2WEEK</a:t>
            </a:r>
          </a:p>
        </p:txBody>
      </p:sp>
      <p:sp>
        <p:nvSpPr>
          <p:cNvPr id="1018" name="모서리가 둥근 직사각형 1017">
            <a:extLst>
              <a:ext uri="{FF2B5EF4-FFF2-40B4-BE49-F238E27FC236}">
                <a16:creationId xmlns:a16="http://schemas.microsoft.com/office/drawing/2014/main" id="{AE8972F3-020E-BD37-4C25-548501915140}"/>
              </a:ext>
            </a:extLst>
          </p:cNvPr>
          <p:cNvSpPr/>
          <p:nvPr/>
        </p:nvSpPr>
        <p:spPr>
          <a:xfrm>
            <a:off x="10406851" y="3007245"/>
            <a:ext cx="1305041" cy="404409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rgbClr val="5C5C5C"/>
                </a:solidFill>
              </a:rPr>
              <a:t>3WEEK</a:t>
            </a:r>
          </a:p>
        </p:txBody>
      </p:sp>
      <p:sp>
        <p:nvSpPr>
          <p:cNvPr id="1019" name="모서리가 둥근 직사각형 1018">
            <a:extLst>
              <a:ext uri="{FF2B5EF4-FFF2-40B4-BE49-F238E27FC236}">
                <a16:creationId xmlns:a16="http://schemas.microsoft.com/office/drawing/2014/main" id="{E921BCD4-0E2A-7C34-F6B9-1AB69BDB8D3F}"/>
              </a:ext>
            </a:extLst>
          </p:cNvPr>
          <p:cNvSpPr/>
          <p:nvPr/>
        </p:nvSpPr>
        <p:spPr>
          <a:xfrm>
            <a:off x="12134652" y="3007245"/>
            <a:ext cx="1305041" cy="40440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rgbClr val="5C5C5C"/>
                </a:solidFill>
              </a:rPr>
              <a:t>4WEEK</a:t>
            </a:r>
          </a:p>
        </p:txBody>
      </p:sp>
      <p:sp>
        <p:nvSpPr>
          <p:cNvPr id="1020" name="모서리가 둥근 직사각형 1019">
            <a:extLst>
              <a:ext uri="{FF2B5EF4-FFF2-40B4-BE49-F238E27FC236}">
                <a16:creationId xmlns:a16="http://schemas.microsoft.com/office/drawing/2014/main" id="{7173A60A-6DD7-6AB3-779D-52410A572A16}"/>
              </a:ext>
            </a:extLst>
          </p:cNvPr>
          <p:cNvSpPr/>
          <p:nvPr/>
        </p:nvSpPr>
        <p:spPr>
          <a:xfrm>
            <a:off x="13802252" y="3007245"/>
            <a:ext cx="1305041" cy="404409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rgbClr val="5C5C5C"/>
                </a:solidFill>
              </a:rPr>
              <a:t>1WEEK</a:t>
            </a:r>
          </a:p>
        </p:txBody>
      </p:sp>
      <p:sp>
        <p:nvSpPr>
          <p:cNvPr id="1021" name="모서리가 둥근 직사각형 1020">
            <a:extLst>
              <a:ext uri="{FF2B5EF4-FFF2-40B4-BE49-F238E27FC236}">
                <a16:creationId xmlns:a16="http://schemas.microsoft.com/office/drawing/2014/main" id="{BA991503-9B98-C820-2076-8FC1A5005193}"/>
              </a:ext>
            </a:extLst>
          </p:cNvPr>
          <p:cNvSpPr/>
          <p:nvPr/>
        </p:nvSpPr>
        <p:spPr>
          <a:xfrm>
            <a:off x="15505827" y="3007245"/>
            <a:ext cx="1305041" cy="40440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rgbClr val="5C5C5C"/>
                </a:solidFill>
              </a:rPr>
              <a:t>2WEEK</a:t>
            </a:r>
          </a:p>
        </p:txBody>
      </p:sp>
      <p:sp>
        <p:nvSpPr>
          <p:cNvPr id="1022" name="TextBox 1021">
            <a:extLst>
              <a:ext uri="{FF2B5EF4-FFF2-40B4-BE49-F238E27FC236}">
                <a16:creationId xmlns:a16="http://schemas.microsoft.com/office/drawing/2014/main" id="{91C1D083-688A-A3A5-4240-7A5985BEA0DA}"/>
              </a:ext>
            </a:extLst>
          </p:cNvPr>
          <p:cNvSpPr txBox="1"/>
          <p:nvPr/>
        </p:nvSpPr>
        <p:spPr>
          <a:xfrm>
            <a:off x="1264265" y="5971661"/>
            <a:ext cx="3802440" cy="46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화면설계</a:t>
            </a:r>
          </a:p>
        </p:txBody>
      </p:sp>
      <p:sp>
        <p:nvSpPr>
          <p:cNvPr id="1023" name="타원 1022">
            <a:extLst>
              <a:ext uri="{FF2B5EF4-FFF2-40B4-BE49-F238E27FC236}">
                <a16:creationId xmlns:a16="http://schemas.microsoft.com/office/drawing/2014/main" id="{2F4A5608-9DE2-3A2C-5029-2C25C0193A7C}"/>
              </a:ext>
            </a:extLst>
          </p:cNvPr>
          <p:cNvSpPr/>
          <p:nvPr/>
        </p:nvSpPr>
        <p:spPr>
          <a:xfrm>
            <a:off x="1003122" y="5459558"/>
            <a:ext cx="174096" cy="1798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0E117740-0E1D-D0AA-9101-8E37F9E2F54E}"/>
              </a:ext>
            </a:extLst>
          </p:cNvPr>
          <p:cNvSpPr txBox="1"/>
          <p:nvPr/>
        </p:nvSpPr>
        <p:spPr>
          <a:xfrm>
            <a:off x="1264265" y="5345447"/>
            <a:ext cx="3077042" cy="46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테이블 설계</a:t>
            </a:r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C036FEBA-AF32-1832-CA51-C5D6C9EE7D5C}"/>
              </a:ext>
            </a:extLst>
          </p:cNvPr>
          <p:cNvSpPr/>
          <p:nvPr/>
        </p:nvSpPr>
        <p:spPr>
          <a:xfrm>
            <a:off x="1003122" y="6079049"/>
            <a:ext cx="174096" cy="1798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6055E7E6-51E3-9761-45AD-29D5AB812D3E}"/>
              </a:ext>
            </a:extLst>
          </p:cNvPr>
          <p:cNvSpPr txBox="1"/>
          <p:nvPr/>
        </p:nvSpPr>
        <p:spPr>
          <a:xfrm>
            <a:off x="1264264" y="7142385"/>
            <a:ext cx="3802440" cy="46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단위테스트</a:t>
            </a:r>
          </a:p>
        </p:txBody>
      </p:sp>
      <p:sp>
        <p:nvSpPr>
          <p:cNvPr id="1027" name="타원 1026">
            <a:extLst>
              <a:ext uri="{FF2B5EF4-FFF2-40B4-BE49-F238E27FC236}">
                <a16:creationId xmlns:a16="http://schemas.microsoft.com/office/drawing/2014/main" id="{ACD332B6-4380-E4EE-787C-3D6FFC831ED1}"/>
              </a:ext>
            </a:extLst>
          </p:cNvPr>
          <p:cNvSpPr/>
          <p:nvPr/>
        </p:nvSpPr>
        <p:spPr>
          <a:xfrm>
            <a:off x="1003122" y="6639056"/>
            <a:ext cx="174096" cy="1798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030F0B2D-BF5B-3D60-AAC3-5CA49E66962F}"/>
              </a:ext>
            </a:extLst>
          </p:cNvPr>
          <p:cNvSpPr txBox="1"/>
          <p:nvPr/>
        </p:nvSpPr>
        <p:spPr>
          <a:xfrm>
            <a:off x="1264264" y="6529172"/>
            <a:ext cx="3802440" cy="46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기능 개발</a:t>
            </a:r>
          </a:p>
        </p:txBody>
      </p:sp>
      <p:sp>
        <p:nvSpPr>
          <p:cNvPr id="1029" name="타원 1028">
            <a:extLst>
              <a:ext uri="{FF2B5EF4-FFF2-40B4-BE49-F238E27FC236}">
                <a16:creationId xmlns:a16="http://schemas.microsoft.com/office/drawing/2014/main" id="{531FB4AD-3CC8-36F8-9FE4-9243A3E4D606}"/>
              </a:ext>
            </a:extLst>
          </p:cNvPr>
          <p:cNvSpPr/>
          <p:nvPr/>
        </p:nvSpPr>
        <p:spPr>
          <a:xfrm>
            <a:off x="1003122" y="7258546"/>
            <a:ext cx="174096" cy="1798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66D5783B-8880-89B0-9B05-65EEBDE91A80}"/>
              </a:ext>
            </a:extLst>
          </p:cNvPr>
          <p:cNvSpPr txBox="1"/>
          <p:nvPr/>
        </p:nvSpPr>
        <p:spPr>
          <a:xfrm>
            <a:off x="1264265" y="8485822"/>
            <a:ext cx="3802440" cy="46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배포 및 발표</a:t>
            </a:r>
          </a:p>
        </p:txBody>
      </p:sp>
      <p:sp>
        <p:nvSpPr>
          <p:cNvPr id="1031" name="타원 1030">
            <a:extLst>
              <a:ext uri="{FF2B5EF4-FFF2-40B4-BE49-F238E27FC236}">
                <a16:creationId xmlns:a16="http://schemas.microsoft.com/office/drawing/2014/main" id="{F67FA1E1-E587-4F0E-F477-1BACC677A872}"/>
              </a:ext>
            </a:extLst>
          </p:cNvPr>
          <p:cNvSpPr/>
          <p:nvPr/>
        </p:nvSpPr>
        <p:spPr>
          <a:xfrm>
            <a:off x="1003122" y="7979593"/>
            <a:ext cx="174096" cy="17989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9D004CFB-8389-2BDF-34A1-03964F50F127}"/>
              </a:ext>
            </a:extLst>
          </p:cNvPr>
          <p:cNvSpPr txBox="1"/>
          <p:nvPr/>
        </p:nvSpPr>
        <p:spPr>
          <a:xfrm>
            <a:off x="1264265" y="7868508"/>
            <a:ext cx="3802440" cy="46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통합테스트</a:t>
            </a:r>
          </a:p>
        </p:txBody>
      </p:sp>
      <p:sp>
        <p:nvSpPr>
          <p:cNvPr id="1033" name="타원 1032">
            <a:extLst>
              <a:ext uri="{FF2B5EF4-FFF2-40B4-BE49-F238E27FC236}">
                <a16:creationId xmlns:a16="http://schemas.microsoft.com/office/drawing/2014/main" id="{B0EA613E-4ED2-0008-C224-7B50E1BB589E}"/>
              </a:ext>
            </a:extLst>
          </p:cNvPr>
          <p:cNvSpPr/>
          <p:nvPr/>
        </p:nvSpPr>
        <p:spPr>
          <a:xfrm>
            <a:off x="1003122" y="8599082"/>
            <a:ext cx="174096" cy="17989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34" name="모서리가 둥근 직사각형 1033">
            <a:extLst>
              <a:ext uri="{FF2B5EF4-FFF2-40B4-BE49-F238E27FC236}">
                <a16:creationId xmlns:a16="http://schemas.microsoft.com/office/drawing/2014/main" id="{0E557F18-49B1-6137-2F53-AE261E0C16B2}"/>
              </a:ext>
            </a:extLst>
          </p:cNvPr>
          <p:cNvSpPr/>
          <p:nvPr/>
        </p:nvSpPr>
        <p:spPr>
          <a:xfrm>
            <a:off x="3724043" y="4094107"/>
            <a:ext cx="1130945" cy="5565703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35" name="모서리가 둥근 직사각형 1034">
            <a:extLst>
              <a:ext uri="{FF2B5EF4-FFF2-40B4-BE49-F238E27FC236}">
                <a16:creationId xmlns:a16="http://schemas.microsoft.com/office/drawing/2014/main" id="{BA28D6D6-44D1-0C3D-648D-4CF5D99DB38A}"/>
              </a:ext>
            </a:extLst>
          </p:cNvPr>
          <p:cNvSpPr/>
          <p:nvPr/>
        </p:nvSpPr>
        <p:spPr>
          <a:xfrm>
            <a:off x="5451843" y="4094107"/>
            <a:ext cx="1130945" cy="5565703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36" name="모서리가 둥근 직사각형 1035">
            <a:extLst>
              <a:ext uri="{FF2B5EF4-FFF2-40B4-BE49-F238E27FC236}">
                <a16:creationId xmlns:a16="http://schemas.microsoft.com/office/drawing/2014/main" id="{CF49354B-881E-325F-E522-68ACDCE4E32C}"/>
              </a:ext>
            </a:extLst>
          </p:cNvPr>
          <p:cNvSpPr/>
          <p:nvPr/>
        </p:nvSpPr>
        <p:spPr>
          <a:xfrm>
            <a:off x="7119443" y="4094107"/>
            <a:ext cx="1130945" cy="5565703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37" name="모서리가 둥근 직사각형 1036">
            <a:extLst>
              <a:ext uri="{FF2B5EF4-FFF2-40B4-BE49-F238E27FC236}">
                <a16:creationId xmlns:a16="http://schemas.microsoft.com/office/drawing/2014/main" id="{2699301A-A72D-1371-5A63-219DDBC26481}"/>
              </a:ext>
            </a:extLst>
          </p:cNvPr>
          <p:cNvSpPr/>
          <p:nvPr/>
        </p:nvSpPr>
        <p:spPr>
          <a:xfrm>
            <a:off x="8823017" y="4094107"/>
            <a:ext cx="1130945" cy="5565703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38" name="모서리가 둥근 직사각형 1037">
            <a:extLst>
              <a:ext uri="{FF2B5EF4-FFF2-40B4-BE49-F238E27FC236}">
                <a16:creationId xmlns:a16="http://schemas.microsoft.com/office/drawing/2014/main" id="{24814632-30DE-99F4-5098-ABF2A90D30B1}"/>
              </a:ext>
            </a:extLst>
          </p:cNvPr>
          <p:cNvSpPr/>
          <p:nvPr/>
        </p:nvSpPr>
        <p:spPr>
          <a:xfrm>
            <a:off x="10493901" y="4094107"/>
            <a:ext cx="1130945" cy="5565703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39" name="모서리가 둥근 직사각형 1038">
            <a:extLst>
              <a:ext uri="{FF2B5EF4-FFF2-40B4-BE49-F238E27FC236}">
                <a16:creationId xmlns:a16="http://schemas.microsoft.com/office/drawing/2014/main" id="{9DB6F45F-7184-30F1-1349-2C8D1A423D70}"/>
              </a:ext>
            </a:extLst>
          </p:cNvPr>
          <p:cNvSpPr/>
          <p:nvPr/>
        </p:nvSpPr>
        <p:spPr>
          <a:xfrm>
            <a:off x="12221701" y="4094107"/>
            <a:ext cx="1130945" cy="5565703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40" name="모서리가 둥근 직사각형 1039">
            <a:extLst>
              <a:ext uri="{FF2B5EF4-FFF2-40B4-BE49-F238E27FC236}">
                <a16:creationId xmlns:a16="http://schemas.microsoft.com/office/drawing/2014/main" id="{503C5AD9-5E06-4754-8F7E-3C5AA610B874}"/>
              </a:ext>
            </a:extLst>
          </p:cNvPr>
          <p:cNvSpPr/>
          <p:nvPr/>
        </p:nvSpPr>
        <p:spPr>
          <a:xfrm>
            <a:off x="13889300" y="4094107"/>
            <a:ext cx="1130945" cy="5565703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41" name="모서리가 둥근 직사각형 1040">
            <a:extLst>
              <a:ext uri="{FF2B5EF4-FFF2-40B4-BE49-F238E27FC236}">
                <a16:creationId xmlns:a16="http://schemas.microsoft.com/office/drawing/2014/main" id="{920DB618-5157-2F18-1AEF-271B83088D03}"/>
              </a:ext>
            </a:extLst>
          </p:cNvPr>
          <p:cNvSpPr/>
          <p:nvPr/>
        </p:nvSpPr>
        <p:spPr>
          <a:xfrm>
            <a:off x="15592875" y="4094107"/>
            <a:ext cx="1130945" cy="5565703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42" name="모서리가 둥근 직사각형 1041">
            <a:extLst>
              <a:ext uri="{FF2B5EF4-FFF2-40B4-BE49-F238E27FC236}">
                <a16:creationId xmlns:a16="http://schemas.microsoft.com/office/drawing/2014/main" id="{AE32B7D2-59D7-0624-CC1F-D203E0601377}"/>
              </a:ext>
            </a:extLst>
          </p:cNvPr>
          <p:cNvSpPr/>
          <p:nvPr/>
        </p:nvSpPr>
        <p:spPr>
          <a:xfrm>
            <a:off x="13628296" y="2206647"/>
            <a:ext cx="3588018" cy="540421"/>
          </a:xfrm>
          <a:prstGeom prst="roundRect">
            <a:avLst>
              <a:gd name="adj" fmla="val 50000"/>
            </a:avLst>
          </a:prstGeom>
          <a:solidFill>
            <a:srgbClr val="9FC5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effectLst/>
              </a:rPr>
              <a:t>AGUST</a:t>
            </a:r>
            <a:endParaRPr lang="en-US" altLang="ko-KR" sz="1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1043" name="모서리가 둥근 직사각형 1042">
            <a:extLst>
              <a:ext uri="{FF2B5EF4-FFF2-40B4-BE49-F238E27FC236}">
                <a16:creationId xmlns:a16="http://schemas.microsoft.com/office/drawing/2014/main" id="{974D4672-5D86-82EE-45C5-3B7D489244A4}"/>
              </a:ext>
            </a:extLst>
          </p:cNvPr>
          <p:cNvSpPr/>
          <p:nvPr/>
        </p:nvSpPr>
        <p:spPr>
          <a:xfrm>
            <a:off x="3913181" y="4209263"/>
            <a:ext cx="1153523" cy="329693"/>
          </a:xfrm>
          <a:prstGeom prst="roundRect">
            <a:avLst>
              <a:gd name="adj" fmla="val 50000"/>
            </a:avLst>
          </a:prstGeom>
          <a:solidFill>
            <a:srgbClr val="2585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chemeClr val="lt1"/>
                </a:solidFill>
                <a:effectLst/>
              </a:rPr>
              <a:t>Content</a:t>
            </a:r>
          </a:p>
        </p:txBody>
      </p:sp>
      <p:sp>
        <p:nvSpPr>
          <p:cNvPr id="1044" name="모서리가 둥근 직사각형 1043">
            <a:extLst>
              <a:ext uri="{FF2B5EF4-FFF2-40B4-BE49-F238E27FC236}">
                <a16:creationId xmlns:a16="http://schemas.microsoft.com/office/drawing/2014/main" id="{29EF385B-2EFC-0A64-464E-44D6956AC8D4}"/>
              </a:ext>
            </a:extLst>
          </p:cNvPr>
          <p:cNvSpPr/>
          <p:nvPr/>
        </p:nvSpPr>
        <p:spPr>
          <a:xfrm>
            <a:off x="3913181" y="4825222"/>
            <a:ext cx="1895951" cy="336759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lt1"/>
                </a:solidFill>
                <a:effectLst/>
              </a:rPr>
              <a:t>Project contents</a:t>
            </a:r>
          </a:p>
        </p:txBody>
      </p:sp>
      <p:sp>
        <p:nvSpPr>
          <p:cNvPr id="1045" name="모서리가 둥근 직사각형 1044">
            <a:extLst>
              <a:ext uri="{FF2B5EF4-FFF2-40B4-BE49-F238E27FC236}">
                <a16:creationId xmlns:a16="http://schemas.microsoft.com/office/drawing/2014/main" id="{766358FD-E027-9692-94C7-B8023CD9811A}"/>
              </a:ext>
            </a:extLst>
          </p:cNvPr>
          <p:cNvSpPr/>
          <p:nvPr/>
        </p:nvSpPr>
        <p:spPr>
          <a:xfrm>
            <a:off x="3913181" y="5388762"/>
            <a:ext cx="1881782" cy="329693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lt1"/>
                </a:solidFill>
                <a:effectLst/>
              </a:rPr>
              <a:t>Project contents</a:t>
            </a:r>
          </a:p>
        </p:txBody>
      </p:sp>
      <p:sp>
        <p:nvSpPr>
          <p:cNvPr id="1046" name="모서리가 둥근 직사각형 1045">
            <a:extLst>
              <a:ext uri="{FF2B5EF4-FFF2-40B4-BE49-F238E27FC236}">
                <a16:creationId xmlns:a16="http://schemas.microsoft.com/office/drawing/2014/main" id="{0CE19E9D-8A46-884D-79C6-A38BC6A4AA84}"/>
              </a:ext>
            </a:extLst>
          </p:cNvPr>
          <p:cNvSpPr/>
          <p:nvPr/>
        </p:nvSpPr>
        <p:spPr>
          <a:xfrm>
            <a:off x="3929844" y="6013051"/>
            <a:ext cx="3758578" cy="329693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lt1"/>
                </a:solidFill>
                <a:effectLst/>
              </a:rPr>
              <a:t>Project contents</a:t>
            </a:r>
          </a:p>
        </p:txBody>
      </p:sp>
      <p:sp>
        <p:nvSpPr>
          <p:cNvPr id="1047" name="모서리가 둥근 직사각형 1046">
            <a:extLst>
              <a:ext uri="{FF2B5EF4-FFF2-40B4-BE49-F238E27FC236}">
                <a16:creationId xmlns:a16="http://schemas.microsoft.com/office/drawing/2014/main" id="{DCBD654D-CF57-E603-D499-FC79BFC6830D}"/>
              </a:ext>
            </a:extLst>
          </p:cNvPr>
          <p:cNvSpPr/>
          <p:nvPr/>
        </p:nvSpPr>
        <p:spPr>
          <a:xfrm>
            <a:off x="6020997" y="6571698"/>
            <a:ext cx="6426737" cy="329693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chemeClr val="lt1"/>
                </a:solidFill>
                <a:effectLst/>
              </a:rPr>
              <a:t>Project contents</a:t>
            </a:r>
          </a:p>
        </p:txBody>
      </p:sp>
      <p:sp>
        <p:nvSpPr>
          <p:cNvPr id="1048" name="모서리가 둥근 직사각형 1047">
            <a:extLst>
              <a:ext uri="{FF2B5EF4-FFF2-40B4-BE49-F238E27FC236}">
                <a16:creationId xmlns:a16="http://schemas.microsoft.com/office/drawing/2014/main" id="{FDF4CCFA-FD39-671A-9B67-93C84B4B0824}"/>
              </a:ext>
            </a:extLst>
          </p:cNvPr>
          <p:cNvSpPr/>
          <p:nvPr/>
        </p:nvSpPr>
        <p:spPr>
          <a:xfrm>
            <a:off x="12447735" y="7183648"/>
            <a:ext cx="1751644" cy="329693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lt1"/>
                </a:solidFill>
                <a:effectLst/>
              </a:rPr>
              <a:t>Project contents</a:t>
            </a:r>
          </a:p>
        </p:txBody>
      </p:sp>
      <p:sp>
        <p:nvSpPr>
          <p:cNvPr id="1049" name="모서리가 둥근 직사각형 1048">
            <a:extLst>
              <a:ext uri="{FF2B5EF4-FFF2-40B4-BE49-F238E27FC236}">
                <a16:creationId xmlns:a16="http://schemas.microsoft.com/office/drawing/2014/main" id="{06FE7D11-9F7E-9D2C-CD13-7C6C541B947C}"/>
              </a:ext>
            </a:extLst>
          </p:cNvPr>
          <p:cNvSpPr/>
          <p:nvPr/>
        </p:nvSpPr>
        <p:spPr>
          <a:xfrm>
            <a:off x="13889300" y="7908733"/>
            <a:ext cx="2416593" cy="329693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lt1"/>
                </a:solidFill>
                <a:effectLst/>
              </a:rPr>
              <a:t>Project contents</a:t>
            </a:r>
          </a:p>
        </p:txBody>
      </p:sp>
      <p:sp>
        <p:nvSpPr>
          <p:cNvPr id="1050" name="모서리가 둥근 직사각형 1049">
            <a:extLst>
              <a:ext uri="{FF2B5EF4-FFF2-40B4-BE49-F238E27FC236}">
                <a16:creationId xmlns:a16="http://schemas.microsoft.com/office/drawing/2014/main" id="{A9E7EE75-F52D-734E-9B34-D27F03EB7ED6}"/>
              </a:ext>
            </a:extLst>
          </p:cNvPr>
          <p:cNvSpPr/>
          <p:nvPr/>
        </p:nvSpPr>
        <p:spPr>
          <a:xfrm>
            <a:off x="16025360" y="8524186"/>
            <a:ext cx="814212" cy="329693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lt1"/>
                </a:solidFill>
                <a:effectLst/>
              </a:rPr>
              <a:t>Goal</a:t>
            </a:r>
          </a:p>
        </p:txBody>
      </p:sp>
      <p:pic>
        <p:nvPicPr>
          <p:cNvPr id="1056" name="Object 21">
            <a:extLst>
              <a:ext uri="{FF2B5EF4-FFF2-40B4-BE49-F238E27FC236}">
                <a16:creationId xmlns:a16="http://schemas.microsoft.com/office/drawing/2014/main" id="{9E334380-CF80-FFD0-2515-F3CB35159F1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59095" y="617821"/>
            <a:ext cx="1945684" cy="1945684"/>
          </a:xfrm>
          <a:prstGeom prst="rect">
            <a:avLst/>
          </a:prstGeom>
        </p:spPr>
      </p:pic>
      <p:sp>
        <p:nvSpPr>
          <p:cNvPr id="1057" name="TextBox 1056">
            <a:extLst>
              <a:ext uri="{FF2B5EF4-FFF2-40B4-BE49-F238E27FC236}">
                <a16:creationId xmlns:a16="http://schemas.microsoft.com/office/drawing/2014/main" id="{AA50A0D7-2017-86FE-6680-014A31D09AD5}"/>
              </a:ext>
            </a:extLst>
          </p:cNvPr>
          <p:cNvSpPr txBox="1"/>
          <p:nvPr/>
        </p:nvSpPr>
        <p:spPr>
          <a:xfrm>
            <a:off x="868202" y="971816"/>
            <a:ext cx="9527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PART5. </a:t>
            </a:r>
            <a:r>
              <a:rPr lang="ko-KR" altLang="en-US" sz="7200" b="1" dirty="0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en-US" altLang="ko-KR" sz="7200" b="1" dirty="0">
              <a:solidFill>
                <a:srgbClr val="26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60" name="Object 3">
            <a:extLst>
              <a:ext uri="{FF2B5EF4-FFF2-40B4-BE49-F238E27FC236}">
                <a16:creationId xmlns:a16="http://schemas.microsoft.com/office/drawing/2014/main" id="{3F75CCCA-E7DF-6A80-89E6-F601A5CE990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51115" y="317071"/>
            <a:ext cx="244441" cy="244441"/>
          </a:xfrm>
          <a:prstGeom prst="rect">
            <a:avLst/>
          </a:prstGeom>
        </p:spPr>
      </p:pic>
      <p:sp>
        <p:nvSpPr>
          <p:cNvPr id="1061" name="TextBox 1060">
            <a:extLst>
              <a:ext uri="{FF2B5EF4-FFF2-40B4-BE49-F238E27FC236}">
                <a16:creationId xmlns:a16="http://schemas.microsoft.com/office/drawing/2014/main" id="{47B24B10-756F-879F-CE12-27AD2E9DE50A}"/>
              </a:ext>
            </a:extLst>
          </p:cNvPr>
          <p:cNvSpPr txBox="1"/>
          <p:nvPr/>
        </p:nvSpPr>
        <p:spPr>
          <a:xfrm rot="5400000">
            <a:off x="17113432" y="1228119"/>
            <a:ext cx="154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EVERYWARE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49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" grpId="0" animBg="1"/>
      <p:bldP spid="1044" grpId="0" animBg="1"/>
      <p:bldP spid="1045" grpId="0" animBg="1"/>
      <p:bldP spid="1046" grpId="0" animBg="1"/>
      <p:bldP spid="1047" grpId="0" animBg="1"/>
      <p:bldP spid="1048" grpId="0" animBg="1"/>
      <p:bldP spid="1049" grpId="0" animBg="1"/>
      <p:bldP spid="10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3EB35E00-5496-4C08-5C11-BF1402FA80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14" y="1059725"/>
            <a:ext cx="15788772" cy="815352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9EE50B59-8C02-D3A8-954F-B8FD1EAA64A2}"/>
              </a:ext>
            </a:extLst>
          </p:cNvPr>
          <p:cNvGrpSpPr/>
          <p:nvPr/>
        </p:nvGrpSpPr>
        <p:grpSpPr>
          <a:xfrm>
            <a:off x="10890905" y="617821"/>
            <a:ext cx="8369937" cy="1945684"/>
            <a:chOff x="10890905" y="617821"/>
            <a:chExt cx="8369937" cy="194568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315158" y="617821"/>
              <a:ext cx="1945684" cy="1945684"/>
              <a:chOff x="-1259095" y="617821"/>
              <a:chExt cx="1945684" cy="19456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259095" y="617821"/>
                <a:ext cx="1945684" cy="194568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A44A81-A398-1A24-93CC-1207926E6DE8}"/>
                </a:ext>
              </a:extLst>
            </p:cNvPr>
            <p:cNvSpPr txBox="1"/>
            <p:nvPr/>
          </p:nvSpPr>
          <p:spPr>
            <a:xfrm>
              <a:off x="10890905" y="1059725"/>
              <a:ext cx="643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PART5. </a:t>
              </a:r>
              <a:r>
                <a:rPr lang="ko-KR" altLang="en-US" sz="7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산출물</a:t>
              </a:r>
              <a:endParaRPr lang="en-US" altLang="ko-KR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Object 21">
            <a:extLst>
              <a:ext uri="{FF2B5EF4-FFF2-40B4-BE49-F238E27FC236}">
                <a16:creationId xmlns:a16="http://schemas.microsoft.com/office/drawing/2014/main" id="{6876DDEF-D938-4B6C-7000-8AC4CD59BF0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620542" y="7810500"/>
            <a:ext cx="3241084" cy="324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0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3ABBBF8C-008F-40FB-9927-0E4F225A2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65566" y="-8157790"/>
            <a:ext cx="41693166" cy="2153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19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697f882-72a9-4cb1-ae65-010b2de78ba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32C4C2EED2DD449AAE2364EB243543E" ma:contentTypeVersion="3" ma:contentTypeDescription="새 문서를 만듭니다." ma:contentTypeScope="" ma:versionID="f03e9de656a099db20400bca20c9670e">
  <xsd:schema xmlns:xsd="http://www.w3.org/2001/XMLSchema" xmlns:xs="http://www.w3.org/2001/XMLSchema" xmlns:p="http://schemas.microsoft.com/office/2006/metadata/properties" xmlns:ns3="b697f882-72a9-4cb1-ae65-010b2de78bab" targetNamespace="http://schemas.microsoft.com/office/2006/metadata/properties" ma:root="true" ma:fieldsID="9909e248267dd2aaae2d501fa68bc304" ns3:_="">
    <xsd:import namespace="b697f882-72a9-4cb1-ae65-010b2de78ba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97f882-72a9-4cb1-ae65-010b2de78b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D6A336-3063-408F-A5CD-D902B6A028C4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dcmitype/"/>
    <ds:schemaRef ds:uri="b697f882-72a9-4cb1-ae65-010b2de78bab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192320E-B21D-4D77-A364-8C368D686792}">
  <ds:schemaRefs>
    <ds:schemaRef ds:uri="b697f882-72a9-4cb1-ae65-010b2de78ba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17F8749-F0DD-4EA3-9B6E-04713C8BFB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2324</Words>
  <Application>Microsoft Office PowerPoint</Application>
  <PresentationFormat>사용자 지정</PresentationFormat>
  <Paragraphs>1531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1" baseType="lpstr">
      <vt:lpstr>PMingLiU</vt:lpstr>
      <vt:lpstr>Dotum</vt:lpstr>
      <vt:lpstr>Malgun Gothic</vt:lpstr>
      <vt:lpstr>Malgun Gothic</vt:lpstr>
      <vt:lpstr>Arial</vt:lpstr>
      <vt:lpstr>Arial Black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신국현</cp:lastModifiedBy>
  <cp:revision>2</cp:revision>
  <dcterms:created xsi:type="dcterms:W3CDTF">2023-07-05T11:15:20Z</dcterms:created>
  <dcterms:modified xsi:type="dcterms:W3CDTF">2023-07-06T00:46:33Z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0x010100F32C4C2EED2DD449AAE2364EB243543E</vt:lpwstr>
  </property>
</Properties>
</file>